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4"/>
    <p:sldMasterId id="2147483648" r:id="rId5"/>
    <p:sldMasterId id="2147483703" r:id="rId6"/>
  </p:sldMasterIdLst>
  <p:notesMasterIdLst>
    <p:notesMasterId r:id="rId22"/>
  </p:notesMasterIdLst>
  <p:sldIdLst>
    <p:sldId id="317" r:id="rId7"/>
    <p:sldId id="306" r:id="rId8"/>
    <p:sldId id="308" r:id="rId9"/>
    <p:sldId id="309" r:id="rId10"/>
    <p:sldId id="310" r:id="rId11"/>
    <p:sldId id="318" r:id="rId12"/>
    <p:sldId id="288" r:id="rId13"/>
    <p:sldId id="275" r:id="rId14"/>
    <p:sldId id="314" r:id="rId15"/>
    <p:sldId id="313" r:id="rId16"/>
    <p:sldId id="311" r:id="rId17"/>
    <p:sldId id="312" r:id="rId18"/>
    <p:sldId id="307" r:id="rId19"/>
    <p:sldId id="315" r:id="rId20"/>
    <p:sldId id="316" r:id="rId21"/>
  </p:sldIdLst>
  <p:sldSz cx="20104100" cy="1130935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20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DF2"/>
    <a:srgbClr val="DFECF9"/>
    <a:srgbClr val="DCEEEB"/>
    <a:srgbClr val="E9F6F7"/>
    <a:srgbClr val="F4DEE6"/>
    <a:srgbClr val="DFFFFF"/>
    <a:srgbClr val="E1F6FF"/>
    <a:srgbClr val="D2E6F5"/>
    <a:srgbClr val="E8F5F5"/>
    <a:srgbClr val="D1EB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Format med tema 2 - dekorfärg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Format med tema 1 - dekorfär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Format med tema 1 - dekorfär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Format med tema 1 - dekorfärg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Format med tema 1 - dekorfärg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242" autoAdjust="0"/>
  </p:normalViewPr>
  <p:slideViewPr>
    <p:cSldViewPr>
      <p:cViewPr varScale="1">
        <p:scale>
          <a:sx n="47" d="100"/>
          <a:sy n="47" d="100"/>
        </p:scale>
        <p:origin x="734" y="62"/>
      </p:cViewPr>
      <p:guideLst>
        <p:guide orient="horz" pos="2880"/>
        <p:guide pos="2204"/>
      </p:guideLst>
    </p:cSldViewPr>
  </p:slideViewPr>
  <p:notesTextViewPr>
    <p:cViewPr>
      <p:scale>
        <a:sx n="100" d="100"/>
        <a:sy n="100" d="100"/>
      </p:scale>
      <p:origin x="0" y="0"/>
    </p:cViewPr>
  </p:notesTextViewPr>
  <p:notesViewPr>
    <p:cSldViewPr showGuides="1">
      <p:cViewPr varScale="1">
        <p:scale>
          <a:sx n="77" d="100"/>
          <a:sy n="77" d="100"/>
        </p:scale>
        <p:origin x="336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FCB040-2843-4A7E-906B-5960F5EC068B}"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F88A5564-168D-4DDE-A6C7-663717B551D7}">
      <dgm:prSet/>
      <dgm:spPr/>
      <dgm:t>
        <a:bodyPr/>
        <a:lstStyle/>
        <a:p>
          <a:r>
            <a:rPr lang="sv-SE" noProof="0" dirty="0"/>
            <a:t>Patientens medverkan</a:t>
          </a:r>
        </a:p>
      </dgm:t>
    </dgm:pt>
    <dgm:pt modelId="{75E56A0C-E49D-4A81-9AD4-D8E57CEB2FB8}" type="parTrans" cxnId="{D4AAAE78-F518-4EE5-8A05-E55CB187D4CF}">
      <dgm:prSet/>
      <dgm:spPr/>
      <dgm:t>
        <a:bodyPr/>
        <a:lstStyle/>
        <a:p>
          <a:endParaRPr lang="en-US"/>
        </a:p>
      </dgm:t>
    </dgm:pt>
    <dgm:pt modelId="{E4A133CB-8162-4B93-AF9C-7BA32725F69C}" type="sibTrans" cxnId="{D4AAAE78-F518-4EE5-8A05-E55CB187D4CF}">
      <dgm:prSet/>
      <dgm:spPr/>
      <dgm:t>
        <a:bodyPr/>
        <a:lstStyle/>
        <a:p>
          <a:endParaRPr lang="en-US"/>
        </a:p>
      </dgm:t>
    </dgm:pt>
    <dgm:pt modelId="{AD065D77-DAD2-4F39-B97E-7A1D41422255}">
      <dgm:prSet/>
      <dgm:spPr/>
      <dgm:t>
        <a:bodyPr/>
        <a:lstStyle/>
        <a:p>
          <a:r>
            <a:rPr lang="en-US"/>
            <a:t>Prevention och tidig upptäckt</a:t>
          </a:r>
        </a:p>
      </dgm:t>
    </dgm:pt>
    <dgm:pt modelId="{DFA71397-503C-4C11-AFCC-03938AFA5EFD}" type="parTrans" cxnId="{C842B28B-32BE-4219-A4C2-2F7B04C0A80F}">
      <dgm:prSet/>
      <dgm:spPr/>
      <dgm:t>
        <a:bodyPr/>
        <a:lstStyle/>
        <a:p>
          <a:endParaRPr lang="en-US"/>
        </a:p>
      </dgm:t>
    </dgm:pt>
    <dgm:pt modelId="{84383994-B1E4-4D20-9D2C-CB8BC7DBEBFA}" type="sibTrans" cxnId="{C842B28B-32BE-4219-A4C2-2F7B04C0A80F}">
      <dgm:prSet/>
      <dgm:spPr/>
      <dgm:t>
        <a:bodyPr/>
        <a:lstStyle/>
        <a:p>
          <a:endParaRPr lang="en-US"/>
        </a:p>
      </dgm:t>
    </dgm:pt>
    <dgm:pt modelId="{2892F92D-123A-4FB8-98D4-6DC4C9A833CC}">
      <dgm:prSet/>
      <dgm:spPr/>
      <dgm:t>
        <a:bodyPr/>
        <a:lstStyle/>
        <a:p>
          <a:r>
            <a:rPr lang="en-US"/>
            <a:t>Kunskapsstyrning inom RCC</a:t>
          </a:r>
        </a:p>
      </dgm:t>
    </dgm:pt>
    <dgm:pt modelId="{D50EA071-E269-4EF3-B9F0-33ECC0D6B281}" type="parTrans" cxnId="{273A5A7C-6C99-4DDB-B28A-2FBF24C1CBE1}">
      <dgm:prSet/>
      <dgm:spPr/>
      <dgm:t>
        <a:bodyPr/>
        <a:lstStyle/>
        <a:p>
          <a:endParaRPr lang="en-US"/>
        </a:p>
      </dgm:t>
    </dgm:pt>
    <dgm:pt modelId="{0CB33ADE-C28A-450F-81D3-4D3044759AE1}" type="sibTrans" cxnId="{273A5A7C-6C99-4DDB-B28A-2FBF24C1CBE1}">
      <dgm:prSet/>
      <dgm:spPr/>
      <dgm:t>
        <a:bodyPr/>
        <a:lstStyle/>
        <a:p>
          <a:endParaRPr lang="en-US"/>
        </a:p>
      </dgm:t>
    </dgm:pt>
    <dgm:pt modelId="{CC569020-59FB-4E9C-B7C5-A9D46F860EC7}">
      <dgm:prSet/>
      <dgm:spPr/>
      <dgm:t>
        <a:bodyPr/>
        <a:lstStyle/>
        <a:p>
          <a:r>
            <a:rPr lang="en-US"/>
            <a:t>Vårdprogram</a:t>
          </a:r>
        </a:p>
      </dgm:t>
    </dgm:pt>
    <dgm:pt modelId="{165AF06C-13AF-4BFE-A840-98F82CD1DE55}" type="parTrans" cxnId="{F992F0BC-6AB6-424C-970E-D96C54F6AD1F}">
      <dgm:prSet/>
      <dgm:spPr/>
      <dgm:t>
        <a:bodyPr/>
        <a:lstStyle/>
        <a:p>
          <a:endParaRPr lang="en-US"/>
        </a:p>
      </dgm:t>
    </dgm:pt>
    <dgm:pt modelId="{4D742142-444A-4102-A6D6-510039744B49}" type="sibTrans" cxnId="{F992F0BC-6AB6-424C-970E-D96C54F6AD1F}">
      <dgm:prSet/>
      <dgm:spPr/>
      <dgm:t>
        <a:bodyPr/>
        <a:lstStyle/>
        <a:p>
          <a:endParaRPr lang="en-US"/>
        </a:p>
      </dgm:t>
    </dgm:pt>
    <dgm:pt modelId="{A0A83E4F-946F-4052-A238-D8F74143E3A4}">
      <dgm:prSet/>
      <dgm:spPr/>
      <dgm:t>
        <a:bodyPr/>
        <a:lstStyle/>
        <a:p>
          <a:r>
            <a:rPr lang="en-US"/>
            <a:t>Vårdprocesser</a:t>
          </a:r>
        </a:p>
      </dgm:t>
    </dgm:pt>
    <dgm:pt modelId="{4FF58B5F-D5E9-4D8C-A09D-073E5FA33BCC}" type="parTrans" cxnId="{7C74BD7D-0B1D-4CFF-B4BF-BDDBE53A4FCA}">
      <dgm:prSet/>
      <dgm:spPr/>
      <dgm:t>
        <a:bodyPr/>
        <a:lstStyle/>
        <a:p>
          <a:endParaRPr lang="en-US"/>
        </a:p>
      </dgm:t>
    </dgm:pt>
    <dgm:pt modelId="{E9A28ECF-75AD-4E55-A61D-DCDBC8425B48}" type="sibTrans" cxnId="{7C74BD7D-0B1D-4CFF-B4BF-BDDBE53A4FCA}">
      <dgm:prSet/>
      <dgm:spPr/>
      <dgm:t>
        <a:bodyPr/>
        <a:lstStyle/>
        <a:p>
          <a:endParaRPr lang="en-US"/>
        </a:p>
      </dgm:t>
    </dgm:pt>
    <dgm:pt modelId="{4C6FDCE3-7FD7-4B35-8DD3-88AA29062CB4}">
      <dgm:prSet/>
      <dgm:spPr/>
      <dgm:t>
        <a:bodyPr/>
        <a:lstStyle/>
        <a:p>
          <a:r>
            <a:rPr lang="en-US"/>
            <a:t>Screeningprogram</a:t>
          </a:r>
        </a:p>
      </dgm:t>
    </dgm:pt>
    <dgm:pt modelId="{4BB788B1-9C54-439C-9F40-522BBBE2D9FC}" type="parTrans" cxnId="{A146DCF7-9EAD-47B6-8512-7BB8744A7425}">
      <dgm:prSet/>
      <dgm:spPr/>
      <dgm:t>
        <a:bodyPr/>
        <a:lstStyle/>
        <a:p>
          <a:endParaRPr lang="en-US"/>
        </a:p>
      </dgm:t>
    </dgm:pt>
    <dgm:pt modelId="{77429D8D-0A35-49AC-A2BC-D5F27B8FB1F2}" type="sibTrans" cxnId="{A146DCF7-9EAD-47B6-8512-7BB8744A7425}">
      <dgm:prSet/>
      <dgm:spPr/>
      <dgm:t>
        <a:bodyPr/>
        <a:lstStyle/>
        <a:p>
          <a:endParaRPr lang="en-US"/>
        </a:p>
      </dgm:t>
    </dgm:pt>
    <dgm:pt modelId="{2B3CCE84-D432-49C9-8991-DFD43598035E}">
      <dgm:prSet/>
      <dgm:spPr/>
      <dgm:t>
        <a:bodyPr/>
        <a:lstStyle/>
        <a:p>
          <a:r>
            <a:rPr lang="en-US" dirty="0"/>
            <a:t>Standardiserade vårdförlopp (SVF)</a:t>
          </a:r>
        </a:p>
      </dgm:t>
    </dgm:pt>
    <dgm:pt modelId="{E8B79F4A-CAEA-403C-A94A-D258281E9C87}" type="parTrans" cxnId="{499076BF-922C-4041-A10C-830880B23255}">
      <dgm:prSet/>
      <dgm:spPr/>
      <dgm:t>
        <a:bodyPr/>
        <a:lstStyle/>
        <a:p>
          <a:endParaRPr lang="en-US"/>
        </a:p>
      </dgm:t>
    </dgm:pt>
    <dgm:pt modelId="{A0AB2D10-F027-4E4E-B597-BFB7E57DB1E4}" type="sibTrans" cxnId="{499076BF-922C-4041-A10C-830880B23255}">
      <dgm:prSet/>
      <dgm:spPr/>
      <dgm:t>
        <a:bodyPr/>
        <a:lstStyle/>
        <a:p>
          <a:endParaRPr lang="en-US"/>
        </a:p>
      </dgm:t>
    </dgm:pt>
    <dgm:pt modelId="{2921587A-AD70-4746-BBC4-3E1BE1A23EF2}">
      <dgm:prSet/>
      <dgm:spPr/>
      <dgm:t>
        <a:bodyPr/>
        <a:lstStyle/>
        <a:p>
          <a:r>
            <a:rPr lang="en-US"/>
            <a:t>Kontaktsjuksköterskor och Min vårdplan</a:t>
          </a:r>
        </a:p>
      </dgm:t>
    </dgm:pt>
    <dgm:pt modelId="{CC18327F-45CB-4167-99D4-DB9DD577B1CE}" type="parTrans" cxnId="{D5943529-96A5-48F0-A732-9DF66EF1B490}">
      <dgm:prSet/>
      <dgm:spPr/>
      <dgm:t>
        <a:bodyPr/>
        <a:lstStyle/>
        <a:p>
          <a:endParaRPr lang="en-US"/>
        </a:p>
      </dgm:t>
    </dgm:pt>
    <dgm:pt modelId="{37C44286-CE90-4684-A17E-08B6D8EE6BB8}" type="sibTrans" cxnId="{D5943529-96A5-48F0-A732-9DF66EF1B490}">
      <dgm:prSet/>
      <dgm:spPr/>
      <dgm:t>
        <a:bodyPr/>
        <a:lstStyle/>
        <a:p>
          <a:endParaRPr lang="en-US"/>
        </a:p>
      </dgm:t>
    </dgm:pt>
    <dgm:pt modelId="{60D58ADC-75F0-4B2F-819E-37345731B848}">
      <dgm:prSet/>
      <dgm:spPr/>
      <dgm:t>
        <a:bodyPr/>
        <a:lstStyle/>
        <a:p>
          <a:r>
            <a:rPr lang="en-US"/>
            <a:t>Cancerrehabilitering</a:t>
          </a:r>
        </a:p>
      </dgm:t>
    </dgm:pt>
    <dgm:pt modelId="{F155FBC4-9CE8-402B-B87D-EB0CA6753085}" type="parTrans" cxnId="{1F574C3E-A5A5-47E6-84EA-7BEDFBEA138C}">
      <dgm:prSet/>
      <dgm:spPr/>
      <dgm:t>
        <a:bodyPr/>
        <a:lstStyle/>
        <a:p>
          <a:endParaRPr lang="en-US"/>
        </a:p>
      </dgm:t>
    </dgm:pt>
    <dgm:pt modelId="{062E28AC-7565-40E0-B8A9-B8D61CCB5A24}" type="sibTrans" cxnId="{1F574C3E-A5A5-47E6-84EA-7BEDFBEA138C}">
      <dgm:prSet/>
      <dgm:spPr/>
      <dgm:t>
        <a:bodyPr/>
        <a:lstStyle/>
        <a:p>
          <a:endParaRPr lang="en-US"/>
        </a:p>
      </dgm:t>
    </dgm:pt>
    <dgm:pt modelId="{BB15714B-C861-487A-9E65-8BA911CE2F16}">
      <dgm:prSet/>
      <dgm:spPr/>
      <dgm:t>
        <a:bodyPr/>
        <a:lstStyle/>
        <a:p>
          <a:r>
            <a:rPr lang="en-US"/>
            <a:t>Palliativ vård</a:t>
          </a:r>
        </a:p>
      </dgm:t>
    </dgm:pt>
    <dgm:pt modelId="{4E150197-CF6B-41F4-9698-F14089461CB2}" type="parTrans" cxnId="{4CA1CCFD-05A9-40FF-9507-604109D17E3D}">
      <dgm:prSet/>
      <dgm:spPr/>
      <dgm:t>
        <a:bodyPr/>
        <a:lstStyle/>
        <a:p>
          <a:endParaRPr lang="en-US"/>
        </a:p>
      </dgm:t>
    </dgm:pt>
    <dgm:pt modelId="{FE957E27-CD22-4748-BFC4-1A207A97C5DC}" type="sibTrans" cxnId="{4CA1CCFD-05A9-40FF-9507-604109D17E3D}">
      <dgm:prSet/>
      <dgm:spPr/>
      <dgm:t>
        <a:bodyPr/>
        <a:lstStyle/>
        <a:p>
          <a:endParaRPr lang="en-US"/>
        </a:p>
      </dgm:t>
    </dgm:pt>
    <dgm:pt modelId="{9B6893EB-C423-4522-829C-34F558844CB0}">
      <dgm:prSet/>
      <dgm:spPr/>
      <dgm:t>
        <a:bodyPr/>
        <a:lstStyle/>
        <a:p>
          <a:r>
            <a:rPr lang="en-US"/>
            <a:t>Kompetensförsörjning</a:t>
          </a:r>
        </a:p>
      </dgm:t>
    </dgm:pt>
    <dgm:pt modelId="{C992CB55-0816-4926-9629-E678991CF73D}" type="parTrans" cxnId="{72D59145-7E37-4A50-92B3-208C1EDF925D}">
      <dgm:prSet/>
      <dgm:spPr/>
      <dgm:t>
        <a:bodyPr/>
        <a:lstStyle/>
        <a:p>
          <a:endParaRPr lang="en-US"/>
        </a:p>
      </dgm:t>
    </dgm:pt>
    <dgm:pt modelId="{D87D777E-05DF-4A1B-A735-FDAC9FD3B76D}" type="sibTrans" cxnId="{72D59145-7E37-4A50-92B3-208C1EDF925D}">
      <dgm:prSet/>
      <dgm:spPr/>
      <dgm:t>
        <a:bodyPr/>
        <a:lstStyle/>
        <a:p>
          <a:endParaRPr lang="en-US"/>
        </a:p>
      </dgm:t>
    </dgm:pt>
    <dgm:pt modelId="{0F31B022-D033-4D08-9985-A2903C71DAC9}">
      <dgm:prSet/>
      <dgm:spPr/>
      <dgm:t>
        <a:bodyPr/>
        <a:lstStyle/>
        <a:p>
          <a:r>
            <a:rPr lang="en-US"/>
            <a:t>Klinisk cancerforskning och innovation</a:t>
          </a:r>
        </a:p>
      </dgm:t>
    </dgm:pt>
    <dgm:pt modelId="{F4C948E5-2D73-4AAD-B50F-B47A99FF24DC}" type="parTrans" cxnId="{C2EE6D5C-1FD9-4353-883F-8D9AF4D31559}">
      <dgm:prSet/>
      <dgm:spPr/>
      <dgm:t>
        <a:bodyPr/>
        <a:lstStyle/>
        <a:p>
          <a:endParaRPr lang="en-US"/>
        </a:p>
      </dgm:t>
    </dgm:pt>
    <dgm:pt modelId="{B177A32A-9524-4447-8643-B4C2CFCF2C7A}" type="sibTrans" cxnId="{C2EE6D5C-1FD9-4353-883F-8D9AF4D31559}">
      <dgm:prSet/>
      <dgm:spPr/>
      <dgm:t>
        <a:bodyPr/>
        <a:lstStyle/>
        <a:p>
          <a:endParaRPr lang="en-US"/>
        </a:p>
      </dgm:t>
    </dgm:pt>
    <dgm:pt modelId="{94EC49E5-7CE6-4CC4-840A-0627AEBF989B}">
      <dgm:prSet/>
      <dgm:spPr/>
      <dgm:t>
        <a:bodyPr/>
        <a:lstStyle/>
        <a:p>
          <a:r>
            <a:rPr lang="en-US"/>
            <a:t>Nivåstrukturering</a:t>
          </a:r>
        </a:p>
      </dgm:t>
    </dgm:pt>
    <dgm:pt modelId="{9F693026-9F6F-494E-9AD2-CBDE53115624}" type="parTrans" cxnId="{32C70AC7-5234-459D-9596-B64184E6860D}">
      <dgm:prSet/>
      <dgm:spPr/>
      <dgm:t>
        <a:bodyPr/>
        <a:lstStyle/>
        <a:p>
          <a:endParaRPr lang="en-US"/>
        </a:p>
      </dgm:t>
    </dgm:pt>
    <dgm:pt modelId="{06FFE227-EB43-4542-82F4-478F5DFDE98E}" type="sibTrans" cxnId="{32C70AC7-5234-459D-9596-B64184E6860D}">
      <dgm:prSet/>
      <dgm:spPr/>
      <dgm:t>
        <a:bodyPr/>
        <a:lstStyle/>
        <a:p>
          <a:endParaRPr lang="en-US"/>
        </a:p>
      </dgm:t>
    </dgm:pt>
    <dgm:pt modelId="{403DBD5A-35B6-4B7F-8292-636D1BF8CF47}">
      <dgm:prSet custT="1"/>
      <dgm:spPr/>
      <dgm:t>
        <a:bodyPr/>
        <a:lstStyle/>
        <a:p>
          <a:r>
            <a:rPr lang="sv-SE" sz="2100" noProof="0" dirty="0"/>
            <a:t>Pågående utvecklingsarbete;</a:t>
          </a:r>
        </a:p>
        <a:p>
          <a:r>
            <a:rPr lang="sv-SE" sz="2000" noProof="0" dirty="0"/>
            <a:t>Stödja i arbetet gällande utrotningsprojektet för livmoderhalscancer, HPV-vaccination i samband med cellprovtagning i åldersintervallet 23–29 år.</a:t>
          </a:r>
        </a:p>
      </dgm:t>
    </dgm:pt>
    <dgm:pt modelId="{BF9085C0-CF88-45E0-BAFC-E91DA2EFBCF7}" type="parTrans" cxnId="{8F98256E-89F1-46C5-B825-E1B45526D3C3}">
      <dgm:prSet/>
      <dgm:spPr/>
      <dgm:t>
        <a:bodyPr/>
        <a:lstStyle/>
        <a:p>
          <a:endParaRPr lang="en-US"/>
        </a:p>
      </dgm:t>
    </dgm:pt>
    <dgm:pt modelId="{563628CB-BA71-475E-BE4A-2F1485109196}" type="sibTrans" cxnId="{8F98256E-89F1-46C5-B825-E1B45526D3C3}">
      <dgm:prSet/>
      <dgm:spPr/>
      <dgm:t>
        <a:bodyPr/>
        <a:lstStyle/>
        <a:p>
          <a:endParaRPr lang="en-US"/>
        </a:p>
      </dgm:t>
    </dgm:pt>
    <dgm:pt modelId="{FC2D4F6C-AF5E-44DD-A5BD-CB7D783CD675}">
      <dgm:prSet/>
      <dgm:spPr/>
      <dgm:t>
        <a:bodyPr/>
        <a:lstStyle/>
        <a:p>
          <a:pPr algn="ctr"/>
          <a:r>
            <a:rPr lang="sv-SE" noProof="0" dirty="0"/>
            <a:t>Verka för implementering av de nationella screeningprogrammen;</a:t>
          </a:r>
        </a:p>
        <a:p>
          <a:pPr algn="ctr"/>
          <a:r>
            <a:rPr lang="sv-SE" noProof="0" dirty="0"/>
            <a:t>Tarmcancer</a:t>
          </a:r>
        </a:p>
        <a:p>
          <a:pPr algn="ctr"/>
          <a:r>
            <a:rPr lang="sv-SE" noProof="0" dirty="0"/>
            <a:t>Livmoderhalscancer</a:t>
          </a:r>
        </a:p>
        <a:p>
          <a:pPr algn="ctr"/>
          <a:r>
            <a:rPr lang="sv-SE" noProof="0" dirty="0"/>
            <a:t>Organiserad prostatacancertestning</a:t>
          </a:r>
        </a:p>
      </dgm:t>
    </dgm:pt>
    <dgm:pt modelId="{B49611D8-834E-4E8D-AF7B-328F8C77FD82}" type="parTrans" cxnId="{FAF7C4F2-4525-4907-92BC-C7BAE2D047AA}">
      <dgm:prSet/>
      <dgm:spPr/>
      <dgm:t>
        <a:bodyPr/>
        <a:lstStyle/>
        <a:p>
          <a:endParaRPr lang="en-US"/>
        </a:p>
      </dgm:t>
    </dgm:pt>
    <dgm:pt modelId="{3A715CD4-73CF-4F1D-9C6E-3D8B2D394DA1}" type="sibTrans" cxnId="{FAF7C4F2-4525-4907-92BC-C7BAE2D047AA}">
      <dgm:prSet/>
      <dgm:spPr/>
      <dgm:t>
        <a:bodyPr/>
        <a:lstStyle/>
        <a:p>
          <a:endParaRPr lang="en-US"/>
        </a:p>
      </dgm:t>
    </dgm:pt>
    <dgm:pt modelId="{57B41EAA-EB29-4A92-8615-7B26EF772FEA}" type="pres">
      <dgm:prSet presAssocID="{4FFCB040-2843-4A7E-906B-5960F5EC068B}" presName="diagram" presStyleCnt="0">
        <dgm:presLayoutVars>
          <dgm:dir/>
          <dgm:resizeHandles val="exact"/>
        </dgm:presLayoutVars>
      </dgm:prSet>
      <dgm:spPr/>
    </dgm:pt>
    <dgm:pt modelId="{7F2FF077-FFDD-4B17-9CF0-7BBEF65510A4}" type="pres">
      <dgm:prSet presAssocID="{F88A5564-168D-4DDE-A6C7-663717B551D7}" presName="node" presStyleLbl="node1" presStyleIdx="0" presStyleCnt="8">
        <dgm:presLayoutVars>
          <dgm:bulletEnabled val="1"/>
        </dgm:presLayoutVars>
      </dgm:prSet>
      <dgm:spPr/>
    </dgm:pt>
    <dgm:pt modelId="{7F93B695-4AEA-4075-A1CF-B5FF8042C4F4}" type="pres">
      <dgm:prSet presAssocID="{E4A133CB-8162-4B93-AF9C-7BA32725F69C}" presName="sibTrans" presStyleCnt="0"/>
      <dgm:spPr/>
    </dgm:pt>
    <dgm:pt modelId="{AE1C838A-7B62-4938-99D3-9E0581382971}" type="pres">
      <dgm:prSet presAssocID="{AD065D77-DAD2-4F39-B97E-7A1D41422255}" presName="node" presStyleLbl="node1" presStyleIdx="1" presStyleCnt="8">
        <dgm:presLayoutVars>
          <dgm:bulletEnabled val="1"/>
        </dgm:presLayoutVars>
      </dgm:prSet>
      <dgm:spPr/>
    </dgm:pt>
    <dgm:pt modelId="{052C9CB9-04EF-413F-8976-F92DF59B33C5}" type="pres">
      <dgm:prSet presAssocID="{84383994-B1E4-4D20-9D2C-CB8BC7DBEBFA}" presName="sibTrans" presStyleCnt="0"/>
      <dgm:spPr/>
    </dgm:pt>
    <dgm:pt modelId="{01B9900F-3843-4166-87BE-4C0ED74C9497}" type="pres">
      <dgm:prSet presAssocID="{2892F92D-123A-4FB8-98D4-6DC4C9A833CC}" presName="node" presStyleLbl="node1" presStyleIdx="2" presStyleCnt="8">
        <dgm:presLayoutVars>
          <dgm:bulletEnabled val="1"/>
        </dgm:presLayoutVars>
      </dgm:prSet>
      <dgm:spPr/>
    </dgm:pt>
    <dgm:pt modelId="{E42D214D-249E-4C6D-B692-3F24042E5870}" type="pres">
      <dgm:prSet presAssocID="{0CB33ADE-C28A-450F-81D3-4D3044759AE1}" presName="sibTrans" presStyleCnt="0"/>
      <dgm:spPr/>
    </dgm:pt>
    <dgm:pt modelId="{F830F27E-72E3-4F16-81FE-A196244C6A1E}" type="pres">
      <dgm:prSet presAssocID="{9B6893EB-C423-4522-829C-34F558844CB0}" presName="node" presStyleLbl="node1" presStyleIdx="3" presStyleCnt="8">
        <dgm:presLayoutVars>
          <dgm:bulletEnabled val="1"/>
        </dgm:presLayoutVars>
      </dgm:prSet>
      <dgm:spPr/>
    </dgm:pt>
    <dgm:pt modelId="{4D4E16CF-B355-4028-8F97-8DDB8A38B6AB}" type="pres">
      <dgm:prSet presAssocID="{D87D777E-05DF-4A1B-A735-FDAC9FD3B76D}" presName="sibTrans" presStyleCnt="0"/>
      <dgm:spPr/>
    </dgm:pt>
    <dgm:pt modelId="{249C1477-97FD-4AE1-887F-8B1FCA879A76}" type="pres">
      <dgm:prSet presAssocID="{0F31B022-D033-4D08-9985-A2903C71DAC9}" presName="node" presStyleLbl="node1" presStyleIdx="4" presStyleCnt="8">
        <dgm:presLayoutVars>
          <dgm:bulletEnabled val="1"/>
        </dgm:presLayoutVars>
      </dgm:prSet>
      <dgm:spPr/>
    </dgm:pt>
    <dgm:pt modelId="{404A661F-0FC1-4957-8B25-54813843F7AB}" type="pres">
      <dgm:prSet presAssocID="{B177A32A-9524-4447-8643-B4C2CFCF2C7A}" presName="sibTrans" presStyleCnt="0"/>
      <dgm:spPr/>
    </dgm:pt>
    <dgm:pt modelId="{798084A2-51C1-45C5-B111-E3C6A34D1E1E}" type="pres">
      <dgm:prSet presAssocID="{94EC49E5-7CE6-4CC4-840A-0627AEBF989B}" presName="node" presStyleLbl="node1" presStyleIdx="5" presStyleCnt="8">
        <dgm:presLayoutVars>
          <dgm:bulletEnabled val="1"/>
        </dgm:presLayoutVars>
      </dgm:prSet>
      <dgm:spPr/>
    </dgm:pt>
    <dgm:pt modelId="{FD3422E2-0754-4A37-8EC8-7F8D9CE90943}" type="pres">
      <dgm:prSet presAssocID="{06FFE227-EB43-4542-82F4-478F5DFDE98E}" presName="sibTrans" presStyleCnt="0"/>
      <dgm:spPr/>
    </dgm:pt>
    <dgm:pt modelId="{3FF9152F-D838-46B7-8837-223DB0201C13}" type="pres">
      <dgm:prSet presAssocID="{403DBD5A-35B6-4B7F-8292-636D1BF8CF47}" presName="node" presStyleLbl="node1" presStyleIdx="6" presStyleCnt="8">
        <dgm:presLayoutVars>
          <dgm:bulletEnabled val="1"/>
        </dgm:presLayoutVars>
      </dgm:prSet>
      <dgm:spPr/>
    </dgm:pt>
    <dgm:pt modelId="{A2AA3458-A574-4E80-89D1-947F57FE3A28}" type="pres">
      <dgm:prSet presAssocID="{563628CB-BA71-475E-BE4A-2F1485109196}" presName="sibTrans" presStyleCnt="0"/>
      <dgm:spPr/>
    </dgm:pt>
    <dgm:pt modelId="{D4622D41-7387-471C-87BF-3AB3C9537561}" type="pres">
      <dgm:prSet presAssocID="{FC2D4F6C-AF5E-44DD-A5BD-CB7D783CD675}" presName="node" presStyleLbl="node1" presStyleIdx="7" presStyleCnt="8">
        <dgm:presLayoutVars>
          <dgm:bulletEnabled val="1"/>
        </dgm:presLayoutVars>
      </dgm:prSet>
      <dgm:spPr/>
    </dgm:pt>
  </dgm:ptLst>
  <dgm:cxnLst>
    <dgm:cxn modelId="{77C38B0C-7BDF-472C-9F62-A4852F928156}" type="presOf" srcId="{F88A5564-168D-4DDE-A6C7-663717B551D7}" destId="{7F2FF077-FFDD-4B17-9CF0-7BBEF65510A4}" srcOrd="0" destOrd="0" presId="urn:microsoft.com/office/officeart/2005/8/layout/default"/>
    <dgm:cxn modelId="{3D1D7016-3105-4342-9371-9F3FCCC41F21}" type="presOf" srcId="{60D58ADC-75F0-4B2F-819E-37345731B848}" destId="{01B9900F-3843-4166-87BE-4C0ED74C9497}" srcOrd="0" destOrd="6" presId="urn:microsoft.com/office/officeart/2005/8/layout/default"/>
    <dgm:cxn modelId="{55884D1D-BFD9-4747-BEC5-A8722FDF8742}" type="presOf" srcId="{BB15714B-C861-487A-9E65-8BA911CE2F16}" destId="{01B9900F-3843-4166-87BE-4C0ED74C9497}" srcOrd="0" destOrd="7" presId="urn:microsoft.com/office/officeart/2005/8/layout/default"/>
    <dgm:cxn modelId="{D5943529-96A5-48F0-A732-9DF66EF1B490}" srcId="{2892F92D-123A-4FB8-98D4-6DC4C9A833CC}" destId="{2921587A-AD70-4746-BBC4-3E1BE1A23EF2}" srcOrd="4" destOrd="0" parTransId="{CC18327F-45CB-4167-99D4-DB9DD577B1CE}" sibTransId="{37C44286-CE90-4684-A17E-08B6D8EE6BB8}"/>
    <dgm:cxn modelId="{191AED37-66A1-446D-B10E-4322EF0015D8}" type="presOf" srcId="{2921587A-AD70-4746-BBC4-3E1BE1A23EF2}" destId="{01B9900F-3843-4166-87BE-4C0ED74C9497}" srcOrd="0" destOrd="5" presId="urn:microsoft.com/office/officeart/2005/8/layout/default"/>
    <dgm:cxn modelId="{1F574C3E-A5A5-47E6-84EA-7BEDFBEA138C}" srcId="{2892F92D-123A-4FB8-98D4-6DC4C9A833CC}" destId="{60D58ADC-75F0-4B2F-819E-37345731B848}" srcOrd="5" destOrd="0" parTransId="{F155FBC4-9CE8-402B-B87D-EB0CA6753085}" sibTransId="{062E28AC-7565-40E0-B8A9-B8D61CCB5A24}"/>
    <dgm:cxn modelId="{C2EE6D5C-1FD9-4353-883F-8D9AF4D31559}" srcId="{4FFCB040-2843-4A7E-906B-5960F5EC068B}" destId="{0F31B022-D033-4D08-9985-A2903C71DAC9}" srcOrd="4" destOrd="0" parTransId="{F4C948E5-2D73-4AAD-B50F-B47A99FF24DC}" sibTransId="{B177A32A-9524-4447-8643-B4C2CFCF2C7A}"/>
    <dgm:cxn modelId="{A0635344-10E3-4EC2-8D97-3A82BC18DB6C}" type="presOf" srcId="{A0A83E4F-946F-4052-A238-D8F74143E3A4}" destId="{01B9900F-3843-4166-87BE-4C0ED74C9497}" srcOrd="0" destOrd="2" presId="urn:microsoft.com/office/officeart/2005/8/layout/default"/>
    <dgm:cxn modelId="{72D59145-7E37-4A50-92B3-208C1EDF925D}" srcId="{4FFCB040-2843-4A7E-906B-5960F5EC068B}" destId="{9B6893EB-C423-4522-829C-34F558844CB0}" srcOrd="3" destOrd="0" parTransId="{C992CB55-0816-4926-9629-E678991CF73D}" sibTransId="{D87D777E-05DF-4A1B-A735-FDAC9FD3B76D}"/>
    <dgm:cxn modelId="{8F98256E-89F1-46C5-B825-E1B45526D3C3}" srcId="{4FFCB040-2843-4A7E-906B-5960F5EC068B}" destId="{403DBD5A-35B6-4B7F-8292-636D1BF8CF47}" srcOrd="6" destOrd="0" parTransId="{BF9085C0-CF88-45E0-BAFC-E91DA2EFBCF7}" sibTransId="{563628CB-BA71-475E-BE4A-2F1485109196}"/>
    <dgm:cxn modelId="{DB41796E-BDBC-4C7F-B505-2EE855068546}" type="presOf" srcId="{9B6893EB-C423-4522-829C-34F558844CB0}" destId="{F830F27E-72E3-4F16-81FE-A196244C6A1E}" srcOrd="0" destOrd="0" presId="urn:microsoft.com/office/officeart/2005/8/layout/default"/>
    <dgm:cxn modelId="{63CFE04F-5824-4063-A348-0D4EAE92FA06}" type="presOf" srcId="{CC569020-59FB-4E9C-B7C5-A9D46F860EC7}" destId="{01B9900F-3843-4166-87BE-4C0ED74C9497}" srcOrd="0" destOrd="1" presId="urn:microsoft.com/office/officeart/2005/8/layout/default"/>
    <dgm:cxn modelId="{D4AAAE78-F518-4EE5-8A05-E55CB187D4CF}" srcId="{4FFCB040-2843-4A7E-906B-5960F5EC068B}" destId="{F88A5564-168D-4DDE-A6C7-663717B551D7}" srcOrd="0" destOrd="0" parTransId="{75E56A0C-E49D-4A81-9AD4-D8E57CEB2FB8}" sibTransId="{E4A133CB-8162-4B93-AF9C-7BA32725F69C}"/>
    <dgm:cxn modelId="{273A5A7C-6C99-4DDB-B28A-2FBF24C1CBE1}" srcId="{4FFCB040-2843-4A7E-906B-5960F5EC068B}" destId="{2892F92D-123A-4FB8-98D4-6DC4C9A833CC}" srcOrd="2" destOrd="0" parTransId="{D50EA071-E269-4EF3-B9F0-33ECC0D6B281}" sibTransId="{0CB33ADE-C28A-450F-81D3-4D3044759AE1}"/>
    <dgm:cxn modelId="{7C74BD7D-0B1D-4CFF-B4BF-BDDBE53A4FCA}" srcId="{2892F92D-123A-4FB8-98D4-6DC4C9A833CC}" destId="{A0A83E4F-946F-4052-A238-D8F74143E3A4}" srcOrd="1" destOrd="0" parTransId="{4FF58B5F-D5E9-4D8C-A09D-073E5FA33BCC}" sibTransId="{E9A28ECF-75AD-4E55-A61D-DCDBC8425B48}"/>
    <dgm:cxn modelId="{C842B28B-32BE-4219-A4C2-2F7B04C0A80F}" srcId="{4FFCB040-2843-4A7E-906B-5960F5EC068B}" destId="{AD065D77-DAD2-4F39-B97E-7A1D41422255}" srcOrd="1" destOrd="0" parTransId="{DFA71397-503C-4C11-AFCC-03938AFA5EFD}" sibTransId="{84383994-B1E4-4D20-9D2C-CB8BC7DBEBFA}"/>
    <dgm:cxn modelId="{64B8428D-0ED7-4348-9C76-711F4A08CAAC}" type="presOf" srcId="{4C6FDCE3-7FD7-4B35-8DD3-88AA29062CB4}" destId="{01B9900F-3843-4166-87BE-4C0ED74C9497}" srcOrd="0" destOrd="3" presId="urn:microsoft.com/office/officeart/2005/8/layout/default"/>
    <dgm:cxn modelId="{587D4192-F25D-4445-82C8-470D0AFBED64}" type="presOf" srcId="{2B3CCE84-D432-49C9-8991-DFD43598035E}" destId="{01B9900F-3843-4166-87BE-4C0ED74C9497}" srcOrd="0" destOrd="4" presId="urn:microsoft.com/office/officeart/2005/8/layout/default"/>
    <dgm:cxn modelId="{601705A2-F161-4C36-B341-B0651B2E694F}" type="presOf" srcId="{FC2D4F6C-AF5E-44DD-A5BD-CB7D783CD675}" destId="{D4622D41-7387-471C-87BF-3AB3C9537561}" srcOrd="0" destOrd="0" presId="urn:microsoft.com/office/officeart/2005/8/layout/default"/>
    <dgm:cxn modelId="{475B60A4-DE75-41FC-87C3-1221DE0C012F}" type="presOf" srcId="{2892F92D-123A-4FB8-98D4-6DC4C9A833CC}" destId="{01B9900F-3843-4166-87BE-4C0ED74C9497}" srcOrd="0" destOrd="0" presId="urn:microsoft.com/office/officeart/2005/8/layout/default"/>
    <dgm:cxn modelId="{F992F0BC-6AB6-424C-970E-D96C54F6AD1F}" srcId="{2892F92D-123A-4FB8-98D4-6DC4C9A833CC}" destId="{CC569020-59FB-4E9C-B7C5-A9D46F860EC7}" srcOrd="0" destOrd="0" parTransId="{165AF06C-13AF-4BFE-A840-98F82CD1DE55}" sibTransId="{4D742142-444A-4102-A6D6-510039744B49}"/>
    <dgm:cxn modelId="{499076BF-922C-4041-A10C-830880B23255}" srcId="{2892F92D-123A-4FB8-98D4-6DC4C9A833CC}" destId="{2B3CCE84-D432-49C9-8991-DFD43598035E}" srcOrd="3" destOrd="0" parTransId="{E8B79F4A-CAEA-403C-A94A-D258281E9C87}" sibTransId="{A0AB2D10-F027-4E4E-B597-BFB7E57DB1E4}"/>
    <dgm:cxn modelId="{4491DCC2-7D59-4142-9FFE-6F0AE1F1F4BB}" type="presOf" srcId="{403DBD5A-35B6-4B7F-8292-636D1BF8CF47}" destId="{3FF9152F-D838-46B7-8837-223DB0201C13}" srcOrd="0" destOrd="0" presId="urn:microsoft.com/office/officeart/2005/8/layout/default"/>
    <dgm:cxn modelId="{1C114FC6-5CF3-4447-AA59-55E8A4F74C5B}" type="presOf" srcId="{0F31B022-D033-4D08-9985-A2903C71DAC9}" destId="{249C1477-97FD-4AE1-887F-8B1FCA879A76}" srcOrd="0" destOrd="0" presId="urn:microsoft.com/office/officeart/2005/8/layout/default"/>
    <dgm:cxn modelId="{32C70AC7-5234-459D-9596-B64184E6860D}" srcId="{4FFCB040-2843-4A7E-906B-5960F5EC068B}" destId="{94EC49E5-7CE6-4CC4-840A-0627AEBF989B}" srcOrd="5" destOrd="0" parTransId="{9F693026-9F6F-494E-9AD2-CBDE53115624}" sibTransId="{06FFE227-EB43-4542-82F4-478F5DFDE98E}"/>
    <dgm:cxn modelId="{CD5CD6D9-C58A-429B-8081-E940D293FF6B}" type="presOf" srcId="{AD065D77-DAD2-4F39-B97E-7A1D41422255}" destId="{AE1C838A-7B62-4938-99D3-9E0581382971}" srcOrd="0" destOrd="0" presId="urn:microsoft.com/office/officeart/2005/8/layout/default"/>
    <dgm:cxn modelId="{070EC5DE-0B38-49C1-ADDD-D3C05C3E0840}" type="presOf" srcId="{94EC49E5-7CE6-4CC4-840A-0627AEBF989B}" destId="{798084A2-51C1-45C5-B111-E3C6A34D1E1E}" srcOrd="0" destOrd="0" presId="urn:microsoft.com/office/officeart/2005/8/layout/default"/>
    <dgm:cxn modelId="{63BCFEE9-1290-44CA-AD6E-B4512226D6F9}" type="presOf" srcId="{4FFCB040-2843-4A7E-906B-5960F5EC068B}" destId="{57B41EAA-EB29-4A92-8615-7B26EF772FEA}" srcOrd="0" destOrd="0" presId="urn:microsoft.com/office/officeart/2005/8/layout/default"/>
    <dgm:cxn modelId="{FAF7C4F2-4525-4907-92BC-C7BAE2D047AA}" srcId="{4FFCB040-2843-4A7E-906B-5960F5EC068B}" destId="{FC2D4F6C-AF5E-44DD-A5BD-CB7D783CD675}" srcOrd="7" destOrd="0" parTransId="{B49611D8-834E-4E8D-AF7B-328F8C77FD82}" sibTransId="{3A715CD4-73CF-4F1D-9C6E-3D8B2D394DA1}"/>
    <dgm:cxn modelId="{A146DCF7-9EAD-47B6-8512-7BB8744A7425}" srcId="{2892F92D-123A-4FB8-98D4-6DC4C9A833CC}" destId="{4C6FDCE3-7FD7-4B35-8DD3-88AA29062CB4}" srcOrd="2" destOrd="0" parTransId="{4BB788B1-9C54-439C-9F40-522BBBE2D9FC}" sibTransId="{77429D8D-0A35-49AC-A2BC-D5F27B8FB1F2}"/>
    <dgm:cxn modelId="{4CA1CCFD-05A9-40FF-9507-604109D17E3D}" srcId="{2892F92D-123A-4FB8-98D4-6DC4C9A833CC}" destId="{BB15714B-C861-487A-9E65-8BA911CE2F16}" srcOrd="6" destOrd="0" parTransId="{4E150197-CF6B-41F4-9698-F14089461CB2}" sibTransId="{FE957E27-CD22-4748-BFC4-1A207A97C5DC}"/>
    <dgm:cxn modelId="{B3FCB83C-A320-4C3D-895E-4DA08A08558B}" type="presParOf" srcId="{57B41EAA-EB29-4A92-8615-7B26EF772FEA}" destId="{7F2FF077-FFDD-4B17-9CF0-7BBEF65510A4}" srcOrd="0" destOrd="0" presId="urn:microsoft.com/office/officeart/2005/8/layout/default"/>
    <dgm:cxn modelId="{2253A33C-D6CE-4BDC-98FF-54280EE02F07}" type="presParOf" srcId="{57B41EAA-EB29-4A92-8615-7B26EF772FEA}" destId="{7F93B695-4AEA-4075-A1CF-B5FF8042C4F4}" srcOrd="1" destOrd="0" presId="urn:microsoft.com/office/officeart/2005/8/layout/default"/>
    <dgm:cxn modelId="{CB4AD062-E769-4EDA-9698-8A827BC325FB}" type="presParOf" srcId="{57B41EAA-EB29-4A92-8615-7B26EF772FEA}" destId="{AE1C838A-7B62-4938-99D3-9E0581382971}" srcOrd="2" destOrd="0" presId="urn:microsoft.com/office/officeart/2005/8/layout/default"/>
    <dgm:cxn modelId="{A1768572-BDA7-4FE3-AA8B-02F6C77E24A7}" type="presParOf" srcId="{57B41EAA-EB29-4A92-8615-7B26EF772FEA}" destId="{052C9CB9-04EF-413F-8976-F92DF59B33C5}" srcOrd="3" destOrd="0" presId="urn:microsoft.com/office/officeart/2005/8/layout/default"/>
    <dgm:cxn modelId="{85BB12EC-AB77-4C8D-A868-8E9EDCFECCC1}" type="presParOf" srcId="{57B41EAA-EB29-4A92-8615-7B26EF772FEA}" destId="{01B9900F-3843-4166-87BE-4C0ED74C9497}" srcOrd="4" destOrd="0" presId="urn:microsoft.com/office/officeart/2005/8/layout/default"/>
    <dgm:cxn modelId="{EFE99B03-3303-4D6B-9CCE-7041D679E0B1}" type="presParOf" srcId="{57B41EAA-EB29-4A92-8615-7B26EF772FEA}" destId="{E42D214D-249E-4C6D-B692-3F24042E5870}" srcOrd="5" destOrd="0" presId="urn:microsoft.com/office/officeart/2005/8/layout/default"/>
    <dgm:cxn modelId="{A2FB272D-D3D0-46C6-A159-55FD4B129DD8}" type="presParOf" srcId="{57B41EAA-EB29-4A92-8615-7B26EF772FEA}" destId="{F830F27E-72E3-4F16-81FE-A196244C6A1E}" srcOrd="6" destOrd="0" presId="urn:microsoft.com/office/officeart/2005/8/layout/default"/>
    <dgm:cxn modelId="{26BA07E1-D122-4F67-8BB5-75102A2EE059}" type="presParOf" srcId="{57B41EAA-EB29-4A92-8615-7B26EF772FEA}" destId="{4D4E16CF-B355-4028-8F97-8DDB8A38B6AB}" srcOrd="7" destOrd="0" presId="urn:microsoft.com/office/officeart/2005/8/layout/default"/>
    <dgm:cxn modelId="{470D97AF-3F8E-46C4-AFCC-6F66615EE36B}" type="presParOf" srcId="{57B41EAA-EB29-4A92-8615-7B26EF772FEA}" destId="{249C1477-97FD-4AE1-887F-8B1FCA879A76}" srcOrd="8" destOrd="0" presId="urn:microsoft.com/office/officeart/2005/8/layout/default"/>
    <dgm:cxn modelId="{01E126CE-FFC7-4845-B3F3-CA4A9F1354B9}" type="presParOf" srcId="{57B41EAA-EB29-4A92-8615-7B26EF772FEA}" destId="{404A661F-0FC1-4957-8B25-54813843F7AB}" srcOrd="9" destOrd="0" presId="urn:microsoft.com/office/officeart/2005/8/layout/default"/>
    <dgm:cxn modelId="{0853A054-EE20-49C0-98C9-87173E72B6F3}" type="presParOf" srcId="{57B41EAA-EB29-4A92-8615-7B26EF772FEA}" destId="{798084A2-51C1-45C5-B111-E3C6A34D1E1E}" srcOrd="10" destOrd="0" presId="urn:microsoft.com/office/officeart/2005/8/layout/default"/>
    <dgm:cxn modelId="{DC3B1D25-F16A-4814-AD50-9EAFAFD1927D}" type="presParOf" srcId="{57B41EAA-EB29-4A92-8615-7B26EF772FEA}" destId="{FD3422E2-0754-4A37-8EC8-7F8D9CE90943}" srcOrd="11" destOrd="0" presId="urn:microsoft.com/office/officeart/2005/8/layout/default"/>
    <dgm:cxn modelId="{A27A7AA0-9535-4E49-BE31-A2FD1BBADB83}" type="presParOf" srcId="{57B41EAA-EB29-4A92-8615-7B26EF772FEA}" destId="{3FF9152F-D838-46B7-8837-223DB0201C13}" srcOrd="12" destOrd="0" presId="urn:microsoft.com/office/officeart/2005/8/layout/default"/>
    <dgm:cxn modelId="{0C32D55D-F3B1-4678-87A9-9DE1DE93B908}" type="presParOf" srcId="{57B41EAA-EB29-4A92-8615-7B26EF772FEA}" destId="{A2AA3458-A574-4E80-89D1-947F57FE3A28}" srcOrd="13" destOrd="0" presId="urn:microsoft.com/office/officeart/2005/8/layout/default"/>
    <dgm:cxn modelId="{630C681E-7E08-475E-8103-939280F8680F}" type="presParOf" srcId="{57B41EAA-EB29-4A92-8615-7B26EF772FEA}" destId="{D4622D41-7387-471C-87BF-3AB3C9537561}"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2FF077-FFDD-4B17-9CF0-7BBEF65510A4}">
      <dsp:nvSpPr>
        <dsp:cNvPr id="0" name=""/>
        <dsp:cNvSpPr/>
      </dsp:nvSpPr>
      <dsp:spPr>
        <a:xfrm>
          <a:off x="2236710" y="448"/>
          <a:ext cx="4107805" cy="246468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sv-SE" sz="2100" kern="1200" noProof="0" dirty="0"/>
            <a:t>Patientens medverkan</a:t>
          </a:r>
        </a:p>
      </dsp:txBody>
      <dsp:txXfrm>
        <a:off x="2236710" y="448"/>
        <a:ext cx="4107805" cy="2464683"/>
      </dsp:txXfrm>
    </dsp:sp>
    <dsp:sp modelId="{AE1C838A-7B62-4938-99D3-9E0581382971}">
      <dsp:nvSpPr>
        <dsp:cNvPr id="0" name=""/>
        <dsp:cNvSpPr/>
      </dsp:nvSpPr>
      <dsp:spPr>
        <a:xfrm>
          <a:off x="6755297" y="448"/>
          <a:ext cx="4107805" cy="246468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Prevention och tidig upptäckt</a:t>
          </a:r>
        </a:p>
      </dsp:txBody>
      <dsp:txXfrm>
        <a:off x="6755297" y="448"/>
        <a:ext cx="4107805" cy="2464683"/>
      </dsp:txXfrm>
    </dsp:sp>
    <dsp:sp modelId="{01B9900F-3843-4166-87BE-4C0ED74C9497}">
      <dsp:nvSpPr>
        <dsp:cNvPr id="0" name=""/>
        <dsp:cNvSpPr/>
      </dsp:nvSpPr>
      <dsp:spPr>
        <a:xfrm>
          <a:off x="11273883" y="448"/>
          <a:ext cx="4107805" cy="246468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Kunskapsstyrning inom RCC</a:t>
          </a:r>
        </a:p>
        <a:p>
          <a:pPr marL="171450" lvl="1" indent="-171450" algn="l" defTabSz="711200">
            <a:lnSpc>
              <a:spcPct val="90000"/>
            </a:lnSpc>
            <a:spcBef>
              <a:spcPct val="0"/>
            </a:spcBef>
            <a:spcAft>
              <a:spcPct val="15000"/>
            </a:spcAft>
            <a:buChar char="•"/>
          </a:pPr>
          <a:r>
            <a:rPr lang="en-US" sz="1600" kern="1200"/>
            <a:t>Vårdprogram</a:t>
          </a:r>
        </a:p>
        <a:p>
          <a:pPr marL="171450" lvl="1" indent="-171450" algn="l" defTabSz="711200">
            <a:lnSpc>
              <a:spcPct val="90000"/>
            </a:lnSpc>
            <a:spcBef>
              <a:spcPct val="0"/>
            </a:spcBef>
            <a:spcAft>
              <a:spcPct val="15000"/>
            </a:spcAft>
            <a:buChar char="•"/>
          </a:pPr>
          <a:r>
            <a:rPr lang="en-US" sz="1600" kern="1200"/>
            <a:t>Vårdprocesser</a:t>
          </a:r>
        </a:p>
        <a:p>
          <a:pPr marL="171450" lvl="1" indent="-171450" algn="l" defTabSz="711200">
            <a:lnSpc>
              <a:spcPct val="90000"/>
            </a:lnSpc>
            <a:spcBef>
              <a:spcPct val="0"/>
            </a:spcBef>
            <a:spcAft>
              <a:spcPct val="15000"/>
            </a:spcAft>
            <a:buChar char="•"/>
          </a:pPr>
          <a:r>
            <a:rPr lang="en-US" sz="1600" kern="1200"/>
            <a:t>Screeningprogram</a:t>
          </a:r>
        </a:p>
        <a:p>
          <a:pPr marL="171450" lvl="1" indent="-171450" algn="l" defTabSz="711200">
            <a:lnSpc>
              <a:spcPct val="90000"/>
            </a:lnSpc>
            <a:spcBef>
              <a:spcPct val="0"/>
            </a:spcBef>
            <a:spcAft>
              <a:spcPct val="15000"/>
            </a:spcAft>
            <a:buChar char="•"/>
          </a:pPr>
          <a:r>
            <a:rPr lang="en-US" sz="1600" kern="1200" dirty="0"/>
            <a:t>Standardiserade vårdförlopp (SVF)</a:t>
          </a:r>
        </a:p>
        <a:p>
          <a:pPr marL="171450" lvl="1" indent="-171450" algn="l" defTabSz="711200">
            <a:lnSpc>
              <a:spcPct val="90000"/>
            </a:lnSpc>
            <a:spcBef>
              <a:spcPct val="0"/>
            </a:spcBef>
            <a:spcAft>
              <a:spcPct val="15000"/>
            </a:spcAft>
            <a:buChar char="•"/>
          </a:pPr>
          <a:r>
            <a:rPr lang="en-US" sz="1600" kern="1200"/>
            <a:t>Kontaktsjuksköterskor och Min vårdplan</a:t>
          </a:r>
        </a:p>
        <a:p>
          <a:pPr marL="171450" lvl="1" indent="-171450" algn="l" defTabSz="711200">
            <a:lnSpc>
              <a:spcPct val="90000"/>
            </a:lnSpc>
            <a:spcBef>
              <a:spcPct val="0"/>
            </a:spcBef>
            <a:spcAft>
              <a:spcPct val="15000"/>
            </a:spcAft>
            <a:buChar char="•"/>
          </a:pPr>
          <a:r>
            <a:rPr lang="en-US" sz="1600" kern="1200"/>
            <a:t>Cancerrehabilitering</a:t>
          </a:r>
        </a:p>
        <a:p>
          <a:pPr marL="171450" lvl="1" indent="-171450" algn="l" defTabSz="711200">
            <a:lnSpc>
              <a:spcPct val="90000"/>
            </a:lnSpc>
            <a:spcBef>
              <a:spcPct val="0"/>
            </a:spcBef>
            <a:spcAft>
              <a:spcPct val="15000"/>
            </a:spcAft>
            <a:buChar char="•"/>
          </a:pPr>
          <a:r>
            <a:rPr lang="en-US" sz="1600" kern="1200"/>
            <a:t>Palliativ vård</a:t>
          </a:r>
        </a:p>
      </dsp:txBody>
      <dsp:txXfrm>
        <a:off x="11273883" y="448"/>
        <a:ext cx="4107805" cy="2464683"/>
      </dsp:txXfrm>
    </dsp:sp>
    <dsp:sp modelId="{F830F27E-72E3-4F16-81FE-A196244C6A1E}">
      <dsp:nvSpPr>
        <dsp:cNvPr id="0" name=""/>
        <dsp:cNvSpPr/>
      </dsp:nvSpPr>
      <dsp:spPr>
        <a:xfrm>
          <a:off x="2236710" y="2875912"/>
          <a:ext cx="4107805" cy="246468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Kompetensförsörjning</a:t>
          </a:r>
        </a:p>
      </dsp:txBody>
      <dsp:txXfrm>
        <a:off x="2236710" y="2875912"/>
        <a:ext cx="4107805" cy="2464683"/>
      </dsp:txXfrm>
    </dsp:sp>
    <dsp:sp modelId="{249C1477-97FD-4AE1-887F-8B1FCA879A76}">
      <dsp:nvSpPr>
        <dsp:cNvPr id="0" name=""/>
        <dsp:cNvSpPr/>
      </dsp:nvSpPr>
      <dsp:spPr>
        <a:xfrm>
          <a:off x="6755297" y="2875912"/>
          <a:ext cx="4107805" cy="246468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Klinisk cancerforskning och innovation</a:t>
          </a:r>
        </a:p>
      </dsp:txBody>
      <dsp:txXfrm>
        <a:off x="6755297" y="2875912"/>
        <a:ext cx="4107805" cy="2464683"/>
      </dsp:txXfrm>
    </dsp:sp>
    <dsp:sp modelId="{798084A2-51C1-45C5-B111-E3C6A34D1E1E}">
      <dsp:nvSpPr>
        <dsp:cNvPr id="0" name=""/>
        <dsp:cNvSpPr/>
      </dsp:nvSpPr>
      <dsp:spPr>
        <a:xfrm>
          <a:off x="11273883" y="2875912"/>
          <a:ext cx="4107805" cy="246468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Nivåstrukturering</a:t>
          </a:r>
        </a:p>
      </dsp:txBody>
      <dsp:txXfrm>
        <a:off x="11273883" y="2875912"/>
        <a:ext cx="4107805" cy="2464683"/>
      </dsp:txXfrm>
    </dsp:sp>
    <dsp:sp modelId="{3FF9152F-D838-46B7-8837-223DB0201C13}">
      <dsp:nvSpPr>
        <dsp:cNvPr id="0" name=""/>
        <dsp:cNvSpPr/>
      </dsp:nvSpPr>
      <dsp:spPr>
        <a:xfrm>
          <a:off x="4496004" y="5751376"/>
          <a:ext cx="4107805" cy="246468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sv-SE" sz="2100" kern="1200" noProof="0" dirty="0"/>
            <a:t>Pågående utvecklingsarbete;</a:t>
          </a:r>
        </a:p>
        <a:p>
          <a:pPr marL="0" lvl="0" indent="0" algn="ctr" defTabSz="933450">
            <a:lnSpc>
              <a:spcPct val="90000"/>
            </a:lnSpc>
            <a:spcBef>
              <a:spcPct val="0"/>
            </a:spcBef>
            <a:spcAft>
              <a:spcPct val="35000"/>
            </a:spcAft>
            <a:buNone/>
          </a:pPr>
          <a:r>
            <a:rPr lang="sv-SE" sz="2000" kern="1200" noProof="0" dirty="0"/>
            <a:t>Stödja i arbetet gällande utrotningsprojektet för livmoderhalscancer, HPV-vaccination i samband med cellprovtagning i åldersintervallet 23–29 år.</a:t>
          </a:r>
        </a:p>
      </dsp:txBody>
      <dsp:txXfrm>
        <a:off x="4496004" y="5751376"/>
        <a:ext cx="4107805" cy="2464683"/>
      </dsp:txXfrm>
    </dsp:sp>
    <dsp:sp modelId="{D4622D41-7387-471C-87BF-3AB3C9537561}">
      <dsp:nvSpPr>
        <dsp:cNvPr id="0" name=""/>
        <dsp:cNvSpPr/>
      </dsp:nvSpPr>
      <dsp:spPr>
        <a:xfrm>
          <a:off x="9014590" y="5751376"/>
          <a:ext cx="4107805" cy="246468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sv-SE" sz="2100" kern="1200" noProof="0" dirty="0"/>
            <a:t>Verka för implementering av de nationella screeningprogrammen;</a:t>
          </a:r>
        </a:p>
        <a:p>
          <a:pPr marL="0" lvl="0" indent="0" algn="ctr" defTabSz="933450">
            <a:lnSpc>
              <a:spcPct val="90000"/>
            </a:lnSpc>
            <a:spcBef>
              <a:spcPct val="0"/>
            </a:spcBef>
            <a:spcAft>
              <a:spcPct val="35000"/>
            </a:spcAft>
            <a:buNone/>
          </a:pPr>
          <a:r>
            <a:rPr lang="sv-SE" sz="2100" kern="1200" noProof="0" dirty="0"/>
            <a:t>Tarmcancer</a:t>
          </a:r>
        </a:p>
        <a:p>
          <a:pPr marL="0" lvl="0" indent="0" algn="ctr" defTabSz="933450">
            <a:lnSpc>
              <a:spcPct val="90000"/>
            </a:lnSpc>
            <a:spcBef>
              <a:spcPct val="0"/>
            </a:spcBef>
            <a:spcAft>
              <a:spcPct val="35000"/>
            </a:spcAft>
            <a:buNone/>
          </a:pPr>
          <a:r>
            <a:rPr lang="sv-SE" sz="2100" kern="1200" noProof="0" dirty="0"/>
            <a:t>Livmoderhalscancer</a:t>
          </a:r>
        </a:p>
        <a:p>
          <a:pPr marL="0" lvl="0" indent="0" algn="ctr" defTabSz="933450">
            <a:lnSpc>
              <a:spcPct val="90000"/>
            </a:lnSpc>
            <a:spcBef>
              <a:spcPct val="0"/>
            </a:spcBef>
            <a:spcAft>
              <a:spcPct val="35000"/>
            </a:spcAft>
            <a:buNone/>
          </a:pPr>
          <a:r>
            <a:rPr lang="sv-SE" sz="2100" kern="1200" noProof="0" dirty="0"/>
            <a:t>Organiserad prostatacancertestning</a:t>
          </a:r>
        </a:p>
      </dsp:txBody>
      <dsp:txXfrm>
        <a:off x="9014590" y="5751376"/>
        <a:ext cx="4107805" cy="246468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802" cy="497447"/>
          </a:xfrm>
          <a:prstGeom prst="rect">
            <a:avLst/>
          </a:prstGeom>
        </p:spPr>
        <p:txBody>
          <a:bodyPr vert="horz" lIns="48674" tIns="24337" rIns="48674" bIns="24337" rtlCol="0"/>
          <a:lstStyle>
            <a:lvl1pPr algn="l">
              <a:defRPr sz="600"/>
            </a:lvl1pPr>
          </a:lstStyle>
          <a:p>
            <a:endParaRPr lang="sv-SE"/>
          </a:p>
        </p:txBody>
      </p:sp>
      <p:sp>
        <p:nvSpPr>
          <p:cNvPr id="3" name="Platshållare för datum 2"/>
          <p:cNvSpPr>
            <a:spLocks noGrp="1"/>
          </p:cNvSpPr>
          <p:nvPr>
            <p:ph type="dt" idx="1"/>
          </p:nvPr>
        </p:nvSpPr>
        <p:spPr>
          <a:xfrm>
            <a:off x="3850263" y="0"/>
            <a:ext cx="2945802" cy="497447"/>
          </a:xfrm>
          <a:prstGeom prst="rect">
            <a:avLst/>
          </a:prstGeom>
        </p:spPr>
        <p:txBody>
          <a:bodyPr vert="horz" lIns="48674" tIns="24337" rIns="48674" bIns="24337" rtlCol="0"/>
          <a:lstStyle>
            <a:lvl1pPr algn="r">
              <a:defRPr sz="600"/>
            </a:lvl1pPr>
          </a:lstStyle>
          <a:p>
            <a:fld id="{991EA50A-7ED8-4297-A6D8-C39D2C596180}" type="datetimeFigureOut">
              <a:rPr lang="sv-SE" smtClean="0"/>
              <a:t>2022-03-19</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48674" tIns="24337" rIns="48674" bIns="24337" rtlCol="0" anchor="ctr"/>
          <a:lstStyle/>
          <a:p>
            <a:endParaRPr lang="sv-SE"/>
          </a:p>
        </p:txBody>
      </p:sp>
      <p:sp>
        <p:nvSpPr>
          <p:cNvPr id="5" name="Platshållare för anteckningar 4"/>
          <p:cNvSpPr>
            <a:spLocks noGrp="1"/>
          </p:cNvSpPr>
          <p:nvPr>
            <p:ph type="body" sz="quarter" idx="3"/>
          </p:nvPr>
        </p:nvSpPr>
        <p:spPr>
          <a:xfrm>
            <a:off x="679553" y="4776603"/>
            <a:ext cx="5438569" cy="3909903"/>
          </a:xfrm>
          <a:prstGeom prst="rect">
            <a:avLst/>
          </a:prstGeom>
        </p:spPr>
        <p:txBody>
          <a:bodyPr vert="horz" lIns="48674" tIns="24337" rIns="48674" bIns="24337"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9192"/>
            <a:ext cx="2945802" cy="497446"/>
          </a:xfrm>
          <a:prstGeom prst="rect">
            <a:avLst/>
          </a:prstGeom>
        </p:spPr>
        <p:txBody>
          <a:bodyPr vert="horz" lIns="48674" tIns="24337" rIns="48674" bIns="24337" rtlCol="0" anchor="b"/>
          <a:lstStyle>
            <a:lvl1pPr algn="l">
              <a:defRPr sz="600"/>
            </a:lvl1pPr>
          </a:lstStyle>
          <a:p>
            <a:endParaRPr lang="sv-SE"/>
          </a:p>
        </p:txBody>
      </p:sp>
      <p:sp>
        <p:nvSpPr>
          <p:cNvPr id="7" name="Platshållare för bildnummer 6"/>
          <p:cNvSpPr>
            <a:spLocks noGrp="1"/>
          </p:cNvSpPr>
          <p:nvPr>
            <p:ph type="sldNum" sz="quarter" idx="5"/>
          </p:nvPr>
        </p:nvSpPr>
        <p:spPr>
          <a:xfrm>
            <a:off x="3850263" y="9429192"/>
            <a:ext cx="2945802" cy="497446"/>
          </a:xfrm>
          <a:prstGeom prst="rect">
            <a:avLst/>
          </a:prstGeom>
        </p:spPr>
        <p:txBody>
          <a:bodyPr vert="horz" lIns="48674" tIns="24337" rIns="48674" bIns="24337" rtlCol="0" anchor="b"/>
          <a:lstStyle>
            <a:lvl1pPr algn="r">
              <a:defRPr sz="600"/>
            </a:lvl1pPr>
          </a:lstStyle>
          <a:p>
            <a:fld id="{B733DB10-64AD-4478-BAF2-10592BD0BA82}" type="slidenum">
              <a:rPr lang="sv-SE" smtClean="0"/>
              <a:t>‹#›</a:t>
            </a:fld>
            <a:endParaRPr lang="sv-SE"/>
          </a:p>
        </p:txBody>
      </p:sp>
    </p:spTree>
    <p:extLst>
      <p:ext uri="{BB962C8B-B14F-4D97-AF65-F5344CB8AC3E}">
        <p14:creationId xmlns:p14="http://schemas.microsoft.com/office/powerpoint/2010/main" val="185731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733DB10-64AD-4478-BAF2-10592BD0BA82}" type="slidenum">
              <a:rPr lang="sv-SE" smtClean="0"/>
              <a:t>2</a:t>
            </a:fld>
            <a:endParaRPr lang="sv-SE"/>
          </a:p>
        </p:txBody>
      </p:sp>
    </p:spTree>
    <p:extLst>
      <p:ext uri="{BB962C8B-B14F-4D97-AF65-F5344CB8AC3E}">
        <p14:creationId xmlns:p14="http://schemas.microsoft.com/office/powerpoint/2010/main" val="4238292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733DB10-64AD-4478-BAF2-10592BD0BA82}" type="slidenum">
              <a:rPr lang="sv-SE" smtClean="0"/>
              <a:t>3</a:t>
            </a:fld>
            <a:endParaRPr lang="sv-SE"/>
          </a:p>
        </p:txBody>
      </p:sp>
    </p:spTree>
    <p:extLst>
      <p:ext uri="{BB962C8B-B14F-4D97-AF65-F5344CB8AC3E}">
        <p14:creationId xmlns:p14="http://schemas.microsoft.com/office/powerpoint/2010/main" val="3875790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B733DB10-64AD-4478-BAF2-10592BD0BA82}" type="slidenum">
              <a:rPr lang="sv-SE" smtClean="0"/>
              <a:t>4</a:t>
            </a:fld>
            <a:endParaRPr lang="sv-SE"/>
          </a:p>
        </p:txBody>
      </p:sp>
    </p:spTree>
    <p:extLst>
      <p:ext uri="{BB962C8B-B14F-4D97-AF65-F5344CB8AC3E}">
        <p14:creationId xmlns:p14="http://schemas.microsoft.com/office/powerpoint/2010/main" val="553359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AD262BD-5B1D-D04F-8576-C04F7CBA3513}"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8901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a:defRPr/>
            </a:pPr>
            <a:fld id="{6AD262BD-5B1D-D04F-8576-C04F7CBA3513}" type="slidenum">
              <a:rPr lang="sv-SE" smtClean="0"/>
              <a:pPr>
                <a:defRPr/>
              </a:pPr>
              <a:t>8</a:t>
            </a:fld>
            <a:endParaRPr lang="sv-SE"/>
          </a:p>
        </p:txBody>
      </p:sp>
    </p:spTree>
    <p:extLst>
      <p:ext uri="{BB962C8B-B14F-4D97-AF65-F5344CB8AC3E}">
        <p14:creationId xmlns:p14="http://schemas.microsoft.com/office/powerpoint/2010/main" val="42877564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Master" Target="../slideMasters/slideMaster3.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emf"/><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AEDF2"/>
        </a:solidFill>
        <a:effectLst/>
      </p:bgPr>
    </p:bg>
    <p:spTree>
      <p:nvGrpSpPr>
        <p:cNvPr id="1" name=""/>
        <p:cNvGrpSpPr/>
        <p:nvPr/>
      </p:nvGrpSpPr>
      <p:grpSpPr>
        <a:xfrm>
          <a:off x="0" y="0"/>
          <a:ext cx="0" cy="0"/>
          <a:chOff x="0" y="0"/>
          <a:chExt cx="0" cy="0"/>
        </a:xfrm>
      </p:grpSpPr>
      <p:pic>
        <p:nvPicPr>
          <p:cNvPr id="113" name="Bildobjekt 112">
            <a:extLst>
              <a:ext uri="{FF2B5EF4-FFF2-40B4-BE49-F238E27FC236}">
                <a16:creationId xmlns:a16="http://schemas.microsoft.com/office/drawing/2014/main" id="{213F865A-82E0-4DE6-BBD6-DA7B3D8F004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488" r="6671" b="4223"/>
          <a:stretch/>
        </p:blipFill>
        <p:spPr>
          <a:xfrm>
            <a:off x="10814050" y="-1"/>
            <a:ext cx="9290050" cy="11309351"/>
          </a:xfrm>
          <a:prstGeom prst="rect">
            <a:avLst/>
          </a:prstGeom>
        </p:spPr>
      </p:pic>
      <p:sp>
        <p:nvSpPr>
          <p:cNvPr id="2" name="Rubrik 1">
            <a:extLst>
              <a:ext uri="{FF2B5EF4-FFF2-40B4-BE49-F238E27FC236}">
                <a16:creationId xmlns:a16="http://schemas.microsoft.com/office/drawing/2014/main" id="{57016142-5590-4F09-AF8B-DB6FD618E5BC}"/>
              </a:ext>
            </a:extLst>
          </p:cNvPr>
          <p:cNvSpPr>
            <a:spLocks noGrp="1"/>
          </p:cNvSpPr>
          <p:nvPr>
            <p:ph type="ctrTitle" hasCustomPrompt="1"/>
          </p:nvPr>
        </p:nvSpPr>
        <p:spPr>
          <a:xfrm>
            <a:off x="2513013" y="2378075"/>
            <a:ext cx="13635037" cy="3409950"/>
          </a:xfrm>
        </p:spPr>
        <p:txBody>
          <a:bodyPr anchor="b">
            <a:normAutofit/>
          </a:bodyPr>
          <a:lstStyle>
            <a:lvl1pPr algn="l">
              <a:lnSpc>
                <a:spcPct val="75000"/>
              </a:lnSpc>
              <a:defRPr sz="11900" spc="-400" baseline="0"/>
            </a:lvl1pPr>
          </a:lstStyle>
          <a:p>
            <a:r>
              <a:rPr lang="sv-SE" dirty="0"/>
              <a:t>Rubrik på en eller två rader</a:t>
            </a:r>
          </a:p>
        </p:txBody>
      </p:sp>
      <p:sp>
        <p:nvSpPr>
          <p:cNvPr id="3" name="Underrubrik 2">
            <a:extLst>
              <a:ext uri="{FF2B5EF4-FFF2-40B4-BE49-F238E27FC236}">
                <a16:creationId xmlns:a16="http://schemas.microsoft.com/office/drawing/2014/main" id="{D27A8EE4-92AA-495F-86F9-6A5C4BD31BDC}"/>
              </a:ext>
            </a:extLst>
          </p:cNvPr>
          <p:cNvSpPr>
            <a:spLocks noGrp="1"/>
          </p:cNvSpPr>
          <p:nvPr>
            <p:ph type="subTitle" idx="1" hasCustomPrompt="1"/>
          </p:nvPr>
        </p:nvSpPr>
        <p:spPr>
          <a:xfrm>
            <a:off x="2513013" y="6279773"/>
            <a:ext cx="13635037" cy="2406650"/>
          </a:xfrm>
        </p:spPr>
        <p:txBody>
          <a:bodyPr>
            <a:normAutofit/>
          </a:bodyPr>
          <a:lstStyle>
            <a:lvl1pPr marL="0" indent="0" algn="l">
              <a:spcAft>
                <a:spcPts val="0"/>
              </a:spcAft>
              <a:buNone/>
              <a:defRPr sz="4500" spc="-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
        <p:nvSpPr>
          <p:cNvPr id="115" name="object 38">
            <a:extLst>
              <a:ext uri="{FF2B5EF4-FFF2-40B4-BE49-F238E27FC236}">
                <a16:creationId xmlns:a16="http://schemas.microsoft.com/office/drawing/2014/main" id="{9BDBBCB9-81A0-4B48-8D85-87FE05F29E71}"/>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532130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xt med bildtext">
    <p:spTree>
      <p:nvGrpSpPr>
        <p:cNvPr id="1" name=""/>
        <p:cNvGrpSpPr/>
        <p:nvPr/>
      </p:nvGrpSpPr>
      <p:grpSpPr>
        <a:xfrm>
          <a:off x="0" y="0"/>
          <a:ext cx="0" cy="0"/>
          <a:chOff x="0" y="0"/>
          <a:chExt cx="0" cy="0"/>
        </a:xfrm>
      </p:grpSpPr>
      <p:pic>
        <p:nvPicPr>
          <p:cNvPr id="116" name="Bildobjekt 115">
            <a:extLst>
              <a:ext uri="{FF2B5EF4-FFF2-40B4-BE49-F238E27FC236}">
                <a16:creationId xmlns:a16="http://schemas.microsoft.com/office/drawing/2014/main" id="{C737B2F4-9EA7-4502-85F3-D663E2EA07D1}"/>
              </a:ext>
            </a:extLst>
          </p:cNvPr>
          <p:cNvPicPr>
            <a:picLocks noChangeAspect="1"/>
          </p:cNvPicPr>
          <p:nvPr userDrawn="1"/>
        </p:nvPicPr>
        <p:blipFill rotWithShape="1">
          <a:blip r:embed="rId2"/>
          <a:srcRect l="-135106" t="64211"/>
          <a:stretch/>
        </p:blipFill>
        <p:spPr>
          <a:xfrm>
            <a:off x="0" y="0"/>
            <a:ext cx="6239526" cy="979200"/>
          </a:xfrm>
          <a:prstGeom prst="rect">
            <a:avLst/>
          </a:prstGeom>
        </p:spPr>
      </p:pic>
      <p:sp>
        <p:nvSpPr>
          <p:cNvPr id="17" name="object 38">
            <a:extLst>
              <a:ext uri="{FF2B5EF4-FFF2-40B4-BE49-F238E27FC236}">
                <a16:creationId xmlns:a16="http://schemas.microsoft.com/office/drawing/2014/main" id="{ED408A77-E9D9-4ECD-9EAC-8F17AA6FF688}"/>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113" name="Platshållare för sidfot 5">
            <a:extLst>
              <a:ext uri="{FF2B5EF4-FFF2-40B4-BE49-F238E27FC236}">
                <a16:creationId xmlns:a16="http://schemas.microsoft.com/office/drawing/2014/main" id="{BB34CA2A-42E7-429D-A977-94E73516AD85}"/>
              </a:ext>
            </a:extLst>
          </p:cNvPr>
          <p:cNvSpPr>
            <a:spLocks noGrp="1"/>
          </p:cNvSpPr>
          <p:nvPr>
            <p:ph type="ftr" sz="quarter" idx="11"/>
          </p:nvPr>
        </p:nvSpPr>
        <p:spPr>
          <a:xfrm>
            <a:off x="2333903" y="478617"/>
            <a:ext cx="7704000" cy="187200"/>
          </a:xfrm>
        </p:spPr>
        <p:txBody>
          <a:bodyPr/>
          <a:lstStyle/>
          <a:p>
            <a:endParaRPr lang="sv-SE"/>
          </a:p>
        </p:txBody>
      </p:sp>
      <p:sp>
        <p:nvSpPr>
          <p:cNvPr id="112" name="Platshållare för datum 4">
            <a:extLst>
              <a:ext uri="{FF2B5EF4-FFF2-40B4-BE49-F238E27FC236}">
                <a16:creationId xmlns:a16="http://schemas.microsoft.com/office/drawing/2014/main" id="{D2CC2258-1CAC-42DF-AA86-10F59DEC79B5}"/>
              </a:ext>
            </a:extLst>
          </p:cNvPr>
          <p:cNvSpPr>
            <a:spLocks noGrp="1"/>
          </p:cNvSpPr>
          <p:nvPr>
            <p:ph type="dt" sz="half" idx="10"/>
          </p:nvPr>
        </p:nvSpPr>
        <p:spPr>
          <a:xfrm>
            <a:off x="1368502" y="478617"/>
            <a:ext cx="792000" cy="187200"/>
          </a:xfrm>
        </p:spPr>
        <p:txBody>
          <a:bodyPr/>
          <a:lstStyle/>
          <a:p>
            <a:endParaRPr lang="sv-SE"/>
          </a:p>
        </p:txBody>
      </p:sp>
      <p:sp>
        <p:nvSpPr>
          <p:cNvPr id="114" name="Platshållare för bildnummer 6">
            <a:extLst>
              <a:ext uri="{FF2B5EF4-FFF2-40B4-BE49-F238E27FC236}">
                <a16:creationId xmlns:a16="http://schemas.microsoft.com/office/drawing/2014/main" id="{0CFDA38F-887E-4A37-9D96-25B2B6B67F63}"/>
              </a:ext>
            </a:extLst>
          </p:cNvPr>
          <p:cNvSpPr>
            <a:spLocks noGrp="1"/>
          </p:cNvSpPr>
          <p:nvPr>
            <p:ph type="sldNum" sz="quarter" idx="12"/>
          </p:nvPr>
        </p:nvSpPr>
        <p:spPr>
          <a:xfrm>
            <a:off x="835102" y="478617"/>
            <a:ext cx="360000" cy="187200"/>
          </a:xfrm>
        </p:spPr>
        <p:txBody>
          <a:bodyPr/>
          <a:lstStyle/>
          <a:p>
            <a:fld id="{38480145-259A-47DA-A30D-C906B9DB5C99}" type="slidenum">
              <a:rPr lang="sv-SE" smtClean="0"/>
              <a:t>‹#›</a:t>
            </a:fld>
            <a:endParaRPr lang="sv-SE"/>
          </a:p>
        </p:txBody>
      </p:sp>
      <p:sp>
        <p:nvSpPr>
          <p:cNvPr id="12" name="Rektangel 11">
            <a:extLst>
              <a:ext uri="{FF2B5EF4-FFF2-40B4-BE49-F238E27FC236}">
                <a16:creationId xmlns:a16="http://schemas.microsoft.com/office/drawing/2014/main" id="{5E9C919A-0768-457E-8FE4-A8E97EA955FB}"/>
              </a:ext>
            </a:extLst>
          </p:cNvPr>
          <p:cNvSpPr/>
          <p:nvPr userDrawn="1"/>
        </p:nvSpPr>
        <p:spPr>
          <a:xfrm>
            <a:off x="10404000" y="702000"/>
            <a:ext cx="9007200" cy="9907200"/>
          </a:xfrm>
          <a:prstGeom prst="rect">
            <a:avLst/>
          </a:prstGeom>
          <a:solidFill>
            <a:srgbClr val="DFE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Platshållare för innehåll 2">
            <a:extLst>
              <a:ext uri="{FF2B5EF4-FFF2-40B4-BE49-F238E27FC236}">
                <a16:creationId xmlns:a16="http://schemas.microsoft.com/office/drawing/2014/main" id="{A9A918AC-8D77-44A2-A4FE-5285D4086A12}"/>
              </a:ext>
            </a:extLst>
          </p:cNvPr>
          <p:cNvSpPr>
            <a:spLocks noGrp="1"/>
          </p:cNvSpPr>
          <p:nvPr>
            <p:ph idx="1" hasCustomPrompt="1"/>
          </p:nvPr>
        </p:nvSpPr>
        <p:spPr>
          <a:xfrm>
            <a:off x="10404000" y="702000"/>
            <a:ext cx="9007200" cy="99072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14" name="Platshållare för text 2">
            <a:extLst>
              <a:ext uri="{FF2B5EF4-FFF2-40B4-BE49-F238E27FC236}">
                <a16:creationId xmlns:a16="http://schemas.microsoft.com/office/drawing/2014/main" id="{F2DA647D-DDF5-4570-9F2E-0535FAD82AEC}"/>
              </a:ext>
            </a:extLst>
          </p:cNvPr>
          <p:cNvSpPr>
            <a:spLocks noGrp="1"/>
          </p:cNvSpPr>
          <p:nvPr>
            <p:ph type="body" sz="quarter" idx="13"/>
          </p:nvPr>
        </p:nvSpPr>
        <p:spPr>
          <a:xfrm>
            <a:off x="1243767" y="3408147"/>
            <a:ext cx="7828734" cy="5400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17" name="Rubrik 7">
            <a:extLst>
              <a:ext uri="{FF2B5EF4-FFF2-40B4-BE49-F238E27FC236}">
                <a16:creationId xmlns:a16="http://schemas.microsoft.com/office/drawing/2014/main" id="{A8C94F33-3648-4C31-AEF3-2EBA538581A4}"/>
              </a:ext>
            </a:extLst>
          </p:cNvPr>
          <p:cNvSpPr>
            <a:spLocks noGrp="1"/>
          </p:cNvSpPr>
          <p:nvPr>
            <p:ph type="title"/>
          </p:nvPr>
        </p:nvSpPr>
        <p:spPr>
          <a:xfrm>
            <a:off x="1243767" y="1227047"/>
            <a:ext cx="7828734" cy="2043642"/>
          </a:xfrm>
        </p:spPr>
        <p:txBody>
          <a:bodyPr/>
          <a:lstStyle>
            <a:lvl1pPr>
              <a:defRPr>
                <a:solidFill>
                  <a:schemeClr val="accent1"/>
                </a:solidFill>
              </a:defRPr>
            </a:lvl1pPr>
          </a:lstStyle>
          <a:p>
            <a:r>
              <a:rPr lang="sv-SE" dirty="0"/>
              <a:t>Klicka här för att ändra mall för rubrikformat</a:t>
            </a:r>
          </a:p>
        </p:txBody>
      </p:sp>
    </p:spTree>
    <p:extLst>
      <p:ext uri="{BB962C8B-B14F-4D97-AF65-F5344CB8AC3E}">
        <p14:creationId xmlns:p14="http://schemas.microsoft.com/office/powerpoint/2010/main" val="871591192"/>
      </p:ext>
    </p:extLst>
  </p:cSld>
  <p:clrMapOvr>
    <a:masterClrMapping/>
  </p:clrMapOvr>
  <p:extLst>
    <p:ext uri="{DCECCB84-F9BA-43D5-87BE-67443E8EF086}">
      <p15:sldGuideLst xmlns:p15="http://schemas.microsoft.com/office/powerpoint/2012/main">
        <p15:guide id="1" orient="horz" pos="1210" userDrawn="1">
          <p15:clr>
            <a:srgbClr val="FBAE40"/>
          </p15:clr>
        </p15:guide>
        <p15:guide id="2" pos="6332" userDrawn="1">
          <p15:clr>
            <a:srgbClr val="FBAE40"/>
          </p15:clr>
        </p15:guide>
        <p15:guide id="3" pos="2444"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Rubrik, underrubrik och helbild">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7E25708F-A6F2-4D28-886A-05F63F7F1F5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9453" r="88989" b="40999"/>
          <a:stretch/>
        </p:blipFill>
        <p:spPr>
          <a:xfrm>
            <a:off x="19008000" y="0"/>
            <a:ext cx="1096100" cy="2395475"/>
          </a:xfrm>
          <a:prstGeom prst="rect">
            <a:avLst/>
          </a:prstGeom>
        </p:spPr>
      </p:pic>
      <p:sp>
        <p:nvSpPr>
          <p:cNvPr id="5" name="Platshållare för datum 4">
            <a:extLst>
              <a:ext uri="{FF2B5EF4-FFF2-40B4-BE49-F238E27FC236}">
                <a16:creationId xmlns:a16="http://schemas.microsoft.com/office/drawing/2014/main" id="{68B261CB-FEFC-4868-A181-B9DE8D0EA876}"/>
              </a:ext>
            </a:extLst>
          </p:cNvPr>
          <p:cNvSpPr>
            <a:spLocks noGrp="1"/>
          </p:cNvSpPr>
          <p:nvPr>
            <p:ph type="dt" sz="half" idx="10"/>
          </p:nvPr>
        </p:nvSpPr>
        <p:spPr/>
        <p:txBody>
          <a:bodyPr/>
          <a:lstStyle/>
          <a:p>
            <a:endParaRPr lang="sv-SE"/>
          </a:p>
        </p:txBody>
      </p:sp>
      <p:sp>
        <p:nvSpPr>
          <p:cNvPr id="6" name="Platshållare för sidfot 5">
            <a:extLst>
              <a:ext uri="{FF2B5EF4-FFF2-40B4-BE49-F238E27FC236}">
                <a16:creationId xmlns:a16="http://schemas.microsoft.com/office/drawing/2014/main" id="{A8A76C47-4FA5-4279-B7ED-1F6CD04EF77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EC73F62-C798-47FE-A71E-BE7E86BC30E0}"/>
              </a:ext>
            </a:extLst>
          </p:cNvPr>
          <p:cNvSpPr>
            <a:spLocks noGrp="1"/>
          </p:cNvSpPr>
          <p:nvPr>
            <p:ph type="sldNum" sz="quarter" idx="12"/>
          </p:nvPr>
        </p:nvSpPr>
        <p:spPr/>
        <p:txBody>
          <a:bodyPr/>
          <a:lstStyle/>
          <a:p>
            <a:fld id="{38480145-259A-47DA-A30D-C906B9DB5C99}" type="slidenum">
              <a:rPr lang="sv-SE" smtClean="0"/>
              <a:t>‹#›</a:t>
            </a:fld>
            <a:endParaRPr lang="sv-SE"/>
          </a:p>
        </p:txBody>
      </p:sp>
      <p:sp>
        <p:nvSpPr>
          <p:cNvPr id="13" name="Rubrik 12">
            <a:extLst>
              <a:ext uri="{FF2B5EF4-FFF2-40B4-BE49-F238E27FC236}">
                <a16:creationId xmlns:a16="http://schemas.microsoft.com/office/drawing/2014/main" id="{F6711148-5B47-460E-BB58-D02960E37817}"/>
              </a:ext>
            </a:extLst>
          </p:cNvPr>
          <p:cNvSpPr>
            <a:spLocks noGrp="1"/>
          </p:cNvSpPr>
          <p:nvPr>
            <p:ph type="title"/>
          </p:nvPr>
        </p:nvSpPr>
        <p:spPr>
          <a:xfrm>
            <a:off x="1243766" y="877615"/>
            <a:ext cx="17616567" cy="1043260"/>
          </a:xfrm>
        </p:spPr>
        <p:txBody>
          <a:bodyPr/>
          <a:lstStyle>
            <a:lvl1pPr>
              <a:defRPr>
                <a:solidFill>
                  <a:schemeClr val="accent1"/>
                </a:solidFill>
              </a:defRPr>
            </a:lvl1pPr>
          </a:lstStyle>
          <a:p>
            <a:r>
              <a:rPr lang="sv-SE" dirty="0"/>
              <a:t>Klicka här för att ändra mall för rubrikformat</a:t>
            </a:r>
          </a:p>
        </p:txBody>
      </p:sp>
      <p:sp>
        <p:nvSpPr>
          <p:cNvPr id="15" name="Rektangel 14">
            <a:extLst>
              <a:ext uri="{FF2B5EF4-FFF2-40B4-BE49-F238E27FC236}">
                <a16:creationId xmlns:a16="http://schemas.microsoft.com/office/drawing/2014/main" id="{EB7B88AC-ED67-40FC-B207-9A82E4376643}"/>
              </a:ext>
            </a:extLst>
          </p:cNvPr>
          <p:cNvSpPr/>
          <p:nvPr userDrawn="1"/>
        </p:nvSpPr>
        <p:spPr>
          <a:xfrm>
            <a:off x="1245600" y="2491200"/>
            <a:ext cx="17618400" cy="7923600"/>
          </a:xfrm>
          <a:prstGeom prst="rect">
            <a:avLst/>
          </a:prstGeom>
          <a:solidFill>
            <a:srgbClr val="DFE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FD1A21D7-B31B-493C-B65C-16FC60C929B3}"/>
              </a:ext>
            </a:extLst>
          </p:cNvPr>
          <p:cNvSpPr>
            <a:spLocks noGrp="1"/>
          </p:cNvSpPr>
          <p:nvPr>
            <p:ph idx="1" hasCustomPrompt="1"/>
          </p:nvPr>
        </p:nvSpPr>
        <p:spPr>
          <a:xfrm>
            <a:off x="1245600" y="2491200"/>
            <a:ext cx="17618400" cy="7923600"/>
          </a:xfr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11" name="Platshållare för text 6">
            <a:extLst>
              <a:ext uri="{FF2B5EF4-FFF2-40B4-BE49-F238E27FC236}">
                <a16:creationId xmlns:a16="http://schemas.microsoft.com/office/drawing/2014/main" id="{7C6CF22E-C600-40EB-BB5D-A71AE04A4CA3}"/>
              </a:ext>
            </a:extLst>
          </p:cNvPr>
          <p:cNvSpPr>
            <a:spLocks noGrp="1"/>
          </p:cNvSpPr>
          <p:nvPr>
            <p:ph type="body" sz="quarter" idx="14" hasCustomPrompt="1"/>
          </p:nvPr>
        </p:nvSpPr>
        <p:spPr>
          <a:xfrm>
            <a:off x="17640000" y="8791200"/>
            <a:ext cx="1987200" cy="1987200"/>
          </a:xfrm>
          <a:blipFill>
            <a:blip r:embed="rId3" cstate="print"/>
            <a:stretch>
              <a:fillRect/>
            </a:stretch>
          </a:blipFill>
        </p:spPr>
        <p:txBody>
          <a:bodyPr>
            <a:normAutofit/>
          </a:bodyPr>
          <a:lstStyle>
            <a:lvl1pPr>
              <a:buNone/>
              <a:defRPr sz="200"/>
            </a:lvl1pPr>
          </a:lstStyle>
          <a:p>
            <a:pPr lvl="0"/>
            <a:r>
              <a:rPr lang="sv-SE" dirty="0"/>
              <a:t> 4,42</a:t>
            </a:r>
          </a:p>
          <a:p>
            <a:pPr lvl="0"/>
            <a:endParaRPr lang="sv-SE" dirty="0"/>
          </a:p>
        </p:txBody>
      </p:sp>
    </p:spTree>
    <p:extLst>
      <p:ext uri="{BB962C8B-B14F-4D97-AF65-F5344CB8AC3E}">
        <p14:creationId xmlns:p14="http://schemas.microsoft.com/office/powerpoint/2010/main" val="2625363474"/>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rgbClr val="E9F6F7"/>
        </a:solidFill>
        <a:effectLst/>
      </p:bgPr>
    </p:bg>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D5FBC21F-AA3A-4105-A762-7A4A8EE1E90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496" r="6664" b="4216"/>
          <a:stretch/>
        </p:blipFill>
        <p:spPr>
          <a:xfrm>
            <a:off x="10814401" y="0"/>
            <a:ext cx="9289700" cy="11309350"/>
          </a:xfrm>
          <a:prstGeom prst="rect">
            <a:avLst/>
          </a:prstGeom>
        </p:spPr>
      </p:pic>
      <p:sp>
        <p:nvSpPr>
          <p:cNvPr id="7" name="object 38">
            <a:extLst>
              <a:ext uri="{FF2B5EF4-FFF2-40B4-BE49-F238E27FC236}">
                <a16:creationId xmlns:a16="http://schemas.microsoft.com/office/drawing/2014/main" id="{58F464F6-1029-4CBD-B3D1-11214085E2B8}"/>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8" name="Rubrik 1">
            <a:extLst>
              <a:ext uri="{FF2B5EF4-FFF2-40B4-BE49-F238E27FC236}">
                <a16:creationId xmlns:a16="http://schemas.microsoft.com/office/drawing/2014/main" id="{03BB08C3-1CD7-4C53-9E96-43671982CE92}"/>
              </a:ext>
            </a:extLst>
          </p:cNvPr>
          <p:cNvSpPr>
            <a:spLocks noGrp="1"/>
          </p:cNvSpPr>
          <p:nvPr>
            <p:ph type="ctrTitle" hasCustomPrompt="1"/>
          </p:nvPr>
        </p:nvSpPr>
        <p:spPr>
          <a:xfrm>
            <a:off x="2513013" y="2378075"/>
            <a:ext cx="13635037" cy="3409950"/>
          </a:xfrm>
        </p:spPr>
        <p:txBody>
          <a:bodyPr anchor="b">
            <a:normAutofit/>
          </a:bodyPr>
          <a:lstStyle>
            <a:lvl1pPr algn="l">
              <a:lnSpc>
                <a:spcPct val="75000"/>
              </a:lnSpc>
              <a:defRPr sz="11900" spc="-400" baseline="0">
                <a:solidFill>
                  <a:schemeClr val="accent1"/>
                </a:solidFill>
              </a:defRPr>
            </a:lvl1pPr>
          </a:lstStyle>
          <a:p>
            <a:r>
              <a:rPr lang="sv-SE" dirty="0"/>
              <a:t>Rubrik på en eller två rader</a:t>
            </a:r>
          </a:p>
        </p:txBody>
      </p:sp>
      <p:sp>
        <p:nvSpPr>
          <p:cNvPr id="9" name="Underrubrik 2">
            <a:extLst>
              <a:ext uri="{FF2B5EF4-FFF2-40B4-BE49-F238E27FC236}">
                <a16:creationId xmlns:a16="http://schemas.microsoft.com/office/drawing/2014/main" id="{78CC841C-AA65-43FA-BB0E-1A120EBFED78}"/>
              </a:ext>
            </a:extLst>
          </p:cNvPr>
          <p:cNvSpPr>
            <a:spLocks noGrp="1"/>
          </p:cNvSpPr>
          <p:nvPr>
            <p:ph type="subTitle" idx="1" hasCustomPrompt="1"/>
          </p:nvPr>
        </p:nvSpPr>
        <p:spPr>
          <a:xfrm>
            <a:off x="2513013" y="6279773"/>
            <a:ext cx="13635037" cy="2406650"/>
          </a:xfrm>
          <a:prstGeom prst="rect">
            <a:avLst/>
          </a:prstGeom>
        </p:spPr>
        <p:txBody>
          <a:bodyPr>
            <a:normAutofit/>
          </a:bodyPr>
          <a:lstStyle>
            <a:lvl1pPr marL="0" indent="0" algn="l">
              <a:spcAft>
                <a:spcPts val="0"/>
              </a:spcAft>
              <a:buNone/>
              <a:defRPr sz="4500" spc="-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Tree>
    <p:extLst>
      <p:ext uri="{BB962C8B-B14F-4D97-AF65-F5344CB8AC3E}">
        <p14:creationId xmlns:p14="http://schemas.microsoft.com/office/powerpoint/2010/main" val="258731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10" name="Platshållare för datum 3">
            <a:extLst>
              <a:ext uri="{FF2B5EF4-FFF2-40B4-BE49-F238E27FC236}">
                <a16:creationId xmlns:a16="http://schemas.microsoft.com/office/drawing/2014/main" id="{6EBC20DB-E92A-4595-958F-8F6E1877F275}"/>
              </a:ext>
            </a:extLst>
          </p:cNvPr>
          <p:cNvSpPr>
            <a:spLocks noGrp="1"/>
          </p:cNvSpPr>
          <p:nvPr>
            <p:ph type="dt" sz="half" idx="10"/>
          </p:nvPr>
        </p:nvSpPr>
        <p:spPr>
          <a:xfrm>
            <a:off x="1368502" y="478617"/>
            <a:ext cx="792000" cy="187200"/>
          </a:xfrm>
        </p:spPr>
        <p:txBody>
          <a:bodyPr/>
          <a:lstStyle/>
          <a:p>
            <a:endParaRPr lang="sv-SE"/>
          </a:p>
        </p:txBody>
      </p:sp>
      <p:sp>
        <p:nvSpPr>
          <p:cNvPr id="12" name="Platshållare för sidfot 4">
            <a:extLst>
              <a:ext uri="{FF2B5EF4-FFF2-40B4-BE49-F238E27FC236}">
                <a16:creationId xmlns:a16="http://schemas.microsoft.com/office/drawing/2014/main" id="{5382FAD0-A98D-43B4-B432-3582AE5A57A5}"/>
              </a:ext>
            </a:extLst>
          </p:cNvPr>
          <p:cNvSpPr>
            <a:spLocks noGrp="1"/>
          </p:cNvSpPr>
          <p:nvPr>
            <p:ph type="ftr" sz="quarter" idx="11"/>
          </p:nvPr>
        </p:nvSpPr>
        <p:spPr>
          <a:xfrm>
            <a:off x="2333903" y="478617"/>
            <a:ext cx="7704000" cy="187200"/>
          </a:xfrm>
        </p:spPr>
        <p:txBody>
          <a:bodyPr/>
          <a:lstStyle/>
          <a:p>
            <a:endParaRPr lang="sv-SE"/>
          </a:p>
        </p:txBody>
      </p:sp>
      <p:sp>
        <p:nvSpPr>
          <p:cNvPr id="13" name="Platshållare för bildnummer 5">
            <a:extLst>
              <a:ext uri="{FF2B5EF4-FFF2-40B4-BE49-F238E27FC236}">
                <a16:creationId xmlns:a16="http://schemas.microsoft.com/office/drawing/2014/main" id="{50F28032-0600-4C8E-B007-13E1C8110B26}"/>
              </a:ext>
            </a:extLst>
          </p:cNvPr>
          <p:cNvSpPr>
            <a:spLocks noGrp="1"/>
          </p:cNvSpPr>
          <p:nvPr>
            <p:ph type="sldNum" sz="quarter" idx="12"/>
          </p:nvPr>
        </p:nvSpPr>
        <p:spPr>
          <a:xfrm>
            <a:off x="835102" y="478617"/>
            <a:ext cx="360000" cy="187200"/>
          </a:xfrm>
        </p:spPr>
        <p:txBody>
          <a:bodyPr/>
          <a:lstStyle/>
          <a:p>
            <a:fld id="{38480145-259A-47DA-A30D-C906B9DB5C99}" type="slidenum">
              <a:rPr lang="sv-SE" smtClean="0"/>
              <a:t>‹#›</a:t>
            </a:fld>
            <a:endParaRPr lang="sv-SE"/>
          </a:p>
        </p:txBody>
      </p:sp>
      <p:pic>
        <p:nvPicPr>
          <p:cNvPr id="14" name="Bildobjekt 13">
            <a:extLst>
              <a:ext uri="{FF2B5EF4-FFF2-40B4-BE49-F238E27FC236}">
                <a16:creationId xmlns:a16="http://schemas.microsoft.com/office/drawing/2014/main" id="{55FC54DA-D224-4D4F-9D60-B924CADB66F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55" r="88987" b="40999"/>
          <a:stretch/>
        </p:blipFill>
        <p:spPr>
          <a:xfrm>
            <a:off x="19008000" y="0"/>
            <a:ext cx="1096100" cy="3216275"/>
          </a:xfrm>
          <a:prstGeom prst="rect">
            <a:avLst/>
          </a:prstGeom>
        </p:spPr>
      </p:pic>
      <p:sp>
        <p:nvSpPr>
          <p:cNvPr id="15" name="Platshållare för text 10">
            <a:extLst>
              <a:ext uri="{FF2B5EF4-FFF2-40B4-BE49-F238E27FC236}">
                <a16:creationId xmlns:a16="http://schemas.microsoft.com/office/drawing/2014/main" id="{36B6AA50-8739-41DE-A23A-5E3ECC548288}"/>
              </a:ext>
            </a:extLst>
          </p:cNvPr>
          <p:cNvSpPr>
            <a:spLocks noGrp="1"/>
          </p:cNvSpPr>
          <p:nvPr>
            <p:ph type="body" sz="quarter" idx="13"/>
          </p:nvPr>
        </p:nvSpPr>
        <p:spPr>
          <a:xfrm>
            <a:off x="1245600" y="3399671"/>
            <a:ext cx="17618075" cy="5983200"/>
          </a:xfrm>
          <a:prstGeom prst="rect">
            <a:avLst/>
          </a:prstGeo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EF4246BC-36B1-4971-8889-F163FD2A05A7}"/>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777625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vå delar">
    <p:bg>
      <p:bgPr>
        <a:solidFill>
          <a:schemeClr val="bg1"/>
        </a:solidFill>
        <a:effectLst/>
      </p:bgPr>
    </p:bg>
    <p:spTree>
      <p:nvGrpSpPr>
        <p:cNvPr id="1" name=""/>
        <p:cNvGrpSpPr/>
        <p:nvPr/>
      </p:nvGrpSpPr>
      <p:grpSpPr>
        <a:xfrm>
          <a:off x="0" y="0"/>
          <a:ext cx="0" cy="0"/>
          <a:chOff x="0" y="0"/>
          <a:chExt cx="0" cy="0"/>
        </a:xfrm>
      </p:grpSpPr>
      <p:sp>
        <p:nvSpPr>
          <p:cNvPr id="11" name="Platshållare för innehåll 2">
            <a:extLst>
              <a:ext uri="{FF2B5EF4-FFF2-40B4-BE49-F238E27FC236}">
                <a16:creationId xmlns:a16="http://schemas.microsoft.com/office/drawing/2014/main" id="{93B712EA-797A-4EA2-BEB0-D486B28AB1CC}"/>
              </a:ext>
            </a:extLst>
          </p:cNvPr>
          <p:cNvSpPr>
            <a:spLocks noGrp="1"/>
          </p:cNvSpPr>
          <p:nvPr>
            <p:ph sz="half" idx="1"/>
          </p:nvPr>
        </p:nvSpPr>
        <p:spPr>
          <a:xfrm>
            <a:off x="1243766" y="3406775"/>
            <a:ext cx="8638421" cy="5976000"/>
          </a:xfrm>
          <a:prstGeom prst="rect">
            <a:avLst/>
          </a:prstGeo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2" name="Platshållare för innehåll 3">
            <a:extLst>
              <a:ext uri="{FF2B5EF4-FFF2-40B4-BE49-F238E27FC236}">
                <a16:creationId xmlns:a16="http://schemas.microsoft.com/office/drawing/2014/main" id="{70C7B567-D67A-42BC-B7FD-E667F05832E1}"/>
              </a:ext>
            </a:extLst>
          </p:cNvPr>
          <p:cNvSpPr>
            <a:spLocks noGrp="1"/>
          </p:cNvSpPr>
          <p:nvPr>
            <p:ph sz="half" idx="2"/>
          </p:nvPr>
        </p:nvSpPr>
        <p:spPr>
          <a:xfrm>
            <a:off x="10221911" y="3406775"/>
            <a:ext cx="8638421" cy="5976000"/>
          </a:xfrm>
          <a:prstGeom prst="rect">
            <a:avLst/>
          </a:prstGeo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13" name="Bildobjekt 12">
            <a:extLst>
              <a:ext uri="{FF2B5EF4-FFF2-40B4-BE49-F238E27FC236}">
                <a16:creationId xmlns:a16="http://schemas.microsoft.com/office/drawing/2014/main" id="{EB806AAA-D73D-4CEE-9B56-C22AE8A5376A}"/>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7674" t="51033" b="-60375"/>
          <a:stretch/>
        </p:blipFill>
        <p:spPr>
          <a:xfrm>
            <a:off x="-19050" y="6264274"/>
            <a:ext cx="1260000" cy="5045075"/>
          </a:xfrm>
          <a:prstGeom prst="rect">
            <a:avLst/>
          </a:prstGeom>
        </p:spPr>
      </p:pic>
      <p:sp>
        <p:nvSpPr>
          <p:cNvPr id="4" name="Platshållare för datum 3">
            <a:extLst>
              <a:ext uri="{FF2B5EF4-FFF2-40B4-BE49-F238E27FC236}">
                <a16:creationId xmlns:a16="http://schemas.microsoft.com/office/drawing/2014/main" id="{A390AB69-5BC0-46B0-B233-B8ED7CBC0C3B}"/>
              </a:ext>
            </a:extLst>
          </p:cNvPr>
          <p:cNvSpPr>
            <a:spLocks noGrp="1"/>
          </p:cNvSpPr>
          <p:nvPr>
            <p:ph type="dt" sz="half" idx="10"/>
          </p:nvPr>
        </p:nvSpPr>
        <p:spPr/>
        <p:txBody>
          <a:bodyPr/>
          <a:lstStyle/>
          <a:p>
            <a:endParaRPr lang="en-US" dirty="0"/>
          </a:p>
        </p:txBody>
      </p:sp>
      <p:sp>
        <p:nvSpPr>
          <p:cNvPr id="5" name="Platshållare för sidfot 4">
            <a:extLst>
              <a:ext uri="{FF2B5EF4-FFF2-40B4-BE49-F238E27FC236}">
                <a16:creationId xmlns:a16="http://schemas.microsoft.com/office/drawing/2014/main" id="{1E6FFAF7-903A-4658-BEDF-CDBF6357E384}"/>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0432E55E-6E21-45F6-AFF0-C03FD2EA4084}"/>
              </a:ext>
            </a:extLst>
          </p:cNvPr>
          <p:cNvSpPr>
            <a:spLocks noGrp="1"/>
          </p:cNvSpPr>
          <p:nvPr>
            <p:ph type="sldNum" sz="quarter" idx="12"/>
          </p:nvPr>
        </p:nvSpPr>
        <p:spPr/>
        <p:txBody>
          <a:bodyPr/>
          <a:lstStyle/>
          <a:p>
            <a:fld id="{B6F15528-21DE-4FAA-801E-634DDDAF4B2B}" type="slidenum">
              <a:rPr lang="sv-SE" smtClean="0"/>
              <a:pPr/>
              <a:t>‹#›</a:t>
            </a:fld>
            <a:endParaRPr lang="sv-SE" dirty="0"/>
          </a:p>
        </p:txBody>
      </p:sp>
      <p:sp>
        <p:nvSpPr>
          <p:cNvPr id="2" name="Rubrik 1">
            <a:extLst>
              <a:ext uri="{FF2B5EF4-FFF2-40B4-BE49-F238E27FC236}">
                <a16:creationId xmlns:a16="http://schemas.microsoft.com/office/drawing/2014/main" id="{2391A92F-5622-40E4-B88A-05148A90088A}"/>
              </a:ext>
            </a:extLst>
          </p:cNvPr>
          <p:cNvSpPr>
            <a:spLocks noGrp="1"/>
          </p:cNvSpPr>
          <p:nvPr>
            <p:ph type="title"/>
          </p:nvPr>
        </p:nvSpPr>
        <p:spPr/>
        <p:txBody>
          <a:bodyPr/>
          <a:lstStyle/>
          <a:p>
            <a:r>
              <a:rPr lang="sv-SE" dirty="0"/>
              <a:t>Klicka här för att ändra mall för rubrikformat</a:t>
            </a:r>
          </a:p>
        </p:txBody>
      </p:sp>
    </p:spTree>
    <p:extLst>
      <p:ext uri="{BB962C8B-B14F-4D97-AF65-F5344CB8AC3E}">
        <p14:creationId xmlns:p14="http://schemas.microsoft.com/office/powerpoint/2010/main" val="342372529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ext med bildtext">
    <p:spTree>
      <p:nvGrpSpPr>
        <p:cNvPr id="1" name=""/>
        <p:cNvGrpSpPr/>
        <p:nvPr/>
      </p:nvGrpSpPr>
      <p:grpSpPr>
        <a:xfrm>
          <a:off x="0" y="0"/>
          <a:ext cx="0" cy="0"/>
          <a:chOff x="0" y="0"/>
          <a:chExt cx="0" cy="0"/>
        </a:xfrm>
      </p:grpSpPr>
      <p:pic>
        <p:nvPicPr>
          <p:cNvPr id="13" name="Bildobjekt 12">
            <a:extLst>
              <a:ext uri="{FF2B5EF4-FFF2-40B4-BE49-F238E27FC236}">
                <a16:creationId xmlns:a16="http://schemas.microsoft.com/office/drawing/2014/main" id="{88FBE5C1-E706-49C0-BC48-7432DD593723}"/>
              </a:ext>
            </a:extLst>
          </p:cNvPr>
          <p:cNvPicPr>
            <a:picLocks noChangeAspect="1"/>
          </p:cNvPicPr>
          <p:nvPr userDrawn="1"/>
        </p:nvPicPr>
        <p:blipFill rotWithShape="1">
          <a:blip r:embed="rId2"/>
          <a:srcRect l="-135106" t="64211"/>
          <a:stretch/>
        </p:blipFill>
        <p:spPr>
          <a:xfrm>
            <a:off x="0" y="0"/>
            <a:ext cx="6239526" cy="979200"/>
          </a:xfrm>
          <a:prstGeom prst="rect">
            <a:avLst/>
          </a:prstGeom>
        </p:spPr>
      </p:pic>
      <p:sp>
        <p:nvSpPr>
          <p:cNvPr id="14" name="object 38">
            <a:extLst>
              <a:ext uri="{FF2B5EF4-FFF2-40B4-BE49-F238E27FC236}">
                <a16:creationId xmlns:a16="http://schemas.microsoft.com/office/drawing/2014/main" id="{1A5E282F-FC28-45E5-81A7-A28557C59E47}"/>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3" name="Platshållare för sidfot 2">
            <a:extLst>
              <a:ext uri="{FF2B5EF4-FFF2-40B4-BE49-F238E27FC236}">
                <a16:creationId xmlns:a16="http://schemas.microsoft.com/office/drawing/2014/main" id="{F19CC616-6A81-4F3E-BF5F-34271257EE96}"/>
              </a:ext>
            </a:extLst>
          </p:cNvPr>
          <p:cNvSpPr>
            <a:spLocks noGrp="1"/>
          </p:cNvSpPr>
          <p:nvPr>
            <p:ph type="ftr" sz="quarter" idx="16"/>
          </p:nvPr>
        </p:nvSpPr>
        <p:spPr/>
        <p:txBody>
          <a:bodyPr/>
          <a:lstStyle/>
          <a:p>
            <a:endParaRPr lang="sv-SE" dirty="0"/>
          </a:p>
        </p:txBody>
      </p:sp>
      <p:sp>
        <p:nvSpPr>
          <p:cNvPr id="2" name="Platshållare för datum 1">
            <a:extLst>
              <a:ext uri="{FF2B5EF4-FFF2-40B4-BE49-F238E27FC236}">
                <a16:creationId xmlns:a16="http://schemas.microsoft.com/office/drawing/2014/main" id="{50D26B19-8998-4002-9818-0406EEBB00B5}"/>
              </a:ext>
            </a:extLst>
          </p:cNvPr>
          <p:cNvSpPr>
            <a:spLocks noGrp="1"/>
          </p:cNvSpPr>
          <p:nvPr>
            <p:ph type="dt" sz="half" idx="15"/>
          </p:nvPr>
        </p:nvSpPr>
        <p:spPr/>
        <p:txBody>
          <a:bodyPr/>
          <a:lstStyle/>
          <a:p>
            <a:endParaRPr lang="en-US" dirty="0"/>
          </a:p>
        </p:txBody>
      </p:sp>
      <p:sp>
        <p:nvSpPr>
          <p:cNvPr id="4" name="Platshållare för bildnummer 3">
            <a:extLst>
              <a:ext uri="{FF2B5EF4-FFF2-40B4-BE49-F238E27FC236}">
                <a16:creationId xmlns:a16="http://schemas.microsoft.com/office/drawing/2014/main" id="{90D7DA48-029C-41BC-BD3D-A195A10DF343}"/>
              </a:ext>
            </a:extLst>
          </p:cNvPr>
          <p:cNvSpPr>
            <a:spLocks noGrp="1"/>
          </p:cNvSpPr>
          <p:nvPr>
            <p:ph type="sldNum" sz="quarter" idx="17"/>
          </p:nvPr>
        </p:nvSpPr>
        <p:spPr/>
        <p:txBody>
          <a:bodyPr/>
          <a:lstStyle/>
          <a:p>
            <a:fld id="{B6F15528-21DE-4FAA-801E-634DDDAF4B2B}" type="slidenum">
              <a:rPr lang="sv-SE" smtClean="0"/>
              <a:pPr/>
              <a:t>‹#›</a:t>
            </a:fld>
            <a:endParaRPr lang="sv-SE" dirty="0"/>
          </a:p>
        </p:txBody>
      </p:sp>
      <p:sp>
        <p:nvSpPr>
          <p:cNvPr id="11" name="Rektangel 10">
            <a:extLst>
              <a:ext uri="{FF2B5EF4-FFF2-40B4-BE49-F238E27FC236}">
                <a16:creationId xmlns:a16="http://schemas.microsoft.com/office/drawing/2014/main" id="{51345448-A017-46A4-AAEE-65BAAA13935B}"/>
              </a:ext>
            </a:extLst>
          </p:cNvPr>
          <p:cNvSpPr/>
          <p:nvPr userDrawn="1"/>
        </p:nvSpPr>
        <p:spPr>
          <a:xfrm>
            <a:off x="10404000" y="702000"/>
            <a:ext cx="9007200" cy="9907200"/>
          </a:xfrm>
          <a:prstGeom prst="rect">
            <a:avLst/>
          </a:prstGeom>
          <a:solidFill>
            <a:srgbClr val="DCEE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innehåll 2">
            <a:extLst>
              <a:ext uri="{FF2B5EF4-FFF2-40B4-BE49-F238E27FC236}">
                <a16:creationId xmlns:a16="http://schemas.microsoft.com/office/drawing/2014/main" id="{C261A0B5-3A30-4187-8CDB-DBD6610369E0}"/>
              </a:ext>
            </a:extLst>
          </p:cNvPr>
          <p:cNvSpPr>
            <a:spLocks noGrp="1"/>
          </p:cNvSpPr>
          <p:nvPr>
            <p:ph idx="1" hasCustomPrompt="1"/>
          </p:nvPr>
        </p:nvSpPr>
        <p:spPr>
          <a:xfrm>
            <a:off x="10404000" y="702000"/>
            <a:ext cx="9007200" cy="99072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15" name="Platshållare för text 2">
            <a:extLst>
              <a:ext uri="{FF2B5EF4-FFF2-40B4-BE49-F238E27FC236}">
                <a16:creationId xmlns:a16="http://schemas.microsoft.com/office/drawing/2014/main" id="{3DEFBAF8-794C-4460-BDFB-4AFAF7A4B315}"/>
              </a:ext>
            </a:extLst>
          </p:cNvPr>
          <p:cNvSpPr>
            <a:spLocks noGrp="1"/>
          </p:cNvSpPr>
          <p:nvPr>
            <p:ph type="body" sz="quarter" idx="13"/>
          </p:nvPr>
        </p:nvSpPr>
        <p:spPr>
          <a:xfrm>
            <a:off x="1243767" y="3408147"/>
            <a:ext cx="7828734" cy="5400000"/>
          </a:xfrm>
          <a:prstGeom prst="rect">
            <a:avLst/>
          </a:prstGeo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9" name="Rubrik 7">
            <a:extLst>
              <a:ext uri="{FF2B5EF4-FFF2-40B4-BE49-F238E27FC236}">
                <a16:creationId xmlns:a16="http://schemas.microsoft.com/office/drawing/2014/main" id="{6A68B911-846D-40C0-89C1-092024565A98}"/>
              </a:ext>
            </a:extLst>
          </p:cNvPr>
          <p:cNvSpPr>
            <a:spLocks noGrp="1"/>
          </p:cNvSpPr>
          <p:nvPr>
            <p:ph type="title"/>
          </p:nvPr>
        </p:nvSpPr>
        <p:spPr>
          <a:xfrm>
            <a:off x="1243767" y="1227047"/>
            <a:ext cx="7828734" cy="2043642"/>
          </a:xfrm>
        </p:spPr>
        <p:txBody>
          <a:bodyPr/>
          <a:lstStyle>
            <a:lvl1pPr>
              <a:defRPr>
                <a:solidFill>
                  <a:schemeClr val="accent1"/>
                </a:solidFill>
              </a:defRPr>
            </a:lvl1pPr>
          </a:lstStyle>
          <a:p>
            <a:r>
              <a:rPr lang="sv-SE" dirty="0"/>
              <a:t>Klicka här för att ändra mall för rubrikformat</a:t>
            </a:r>
          </a:p>
        </p:txBody>
      </p:sp>
    </p:spTree>
    <p:extLst>
      <p:ext uri="{BB962C8B-B14F-4D97-AF65-F5344CB8AC3E}">
        <p14:creationId xmlns:p14="http://schemas.microsoft.com/office/powerpoint/2010/main" val="494721313"/>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Rubrik, underrubrik och helbi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EC5BF2F-A06E-4DBE-BE34-10563FBAB941}"/>
              </a:ext>
            </a:extLst>
          </p:cNvPr>
          <p:cNvSpPr/>
          <p:nvPr userDrawn="1"/>
        </p:nvSpPr>
        <p:spPr>
          <a:xfrm>
            <a:off x="1245600" y="2491200"/>
            <a:ext cx="17618400" cy="7923600"/>
          </a:xfrm>
          <a:prstGeom prst="rect">
            <a:avLst/>
          </a:prstGeom>
          <a:solidFill>
            <a:srgbClr val="DCEE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innehåll 2">
            <a:extLst>
              <a:ext uri="{FF2B5EF4-FFF2-40B4-BE49-F238E27FC236}">
                <a16:creationId xmlns:a16="http://schemas.microsoft.com/office/drawing/2014/main" id="{76D3E448-F04D-42F2-A71F-AB7E9594DFAE}"/>
              </a:ext>
            </a:extLst>
          </p:cNvPr>
          <p:cNvSpPr>
            <a:spLocks noGrp="1"/>
          </p:cNvSpPr>
          <p:nvPr>
            <p:ph idx="1" hasCustomPrompt="1"/>
          </p:nvPr>
        </p:nvSpPr>
        <p:spPr>
          <a:xfrm>
            <a:off x="1245600" y="2491200"/>
            <a:ext cx="17618400" cy="79236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pic>
        <p:nvPicPr>
          <p:cNvPr id="19" name="Bildobjekt 18">
            <a:extLst>
              <a:ext uri="{FF2B5EF4-FFF2-40B4-BE49-F238E27FC236}">
                <a16:creationId xmlns:a16="http://schemas.microsoft.com/office/drawing/2014/main" id="{1F92EFCA-73A8-4BBA-8B6E-84A5162570A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9466" r="88987" b="40999"/>
          <a:stretch/>
        </p:blipFill>
        <p:spPr>
          <a:xfrm>
            <a:off x="19008000" y="0"/>
            <a:ext cx="1096100" cy="2393950"/>
          </a:xfrm>
          <a:prstGeom prst="rect">
            <a:avLst/>
          </a:prstGeom>
        </p:spPr>
      </p:pic>
      <p:sp>
        <p:nvSpPr>
          <p:cNvPr id="21" name="Rubrik 12">
            <a:extLst>
              <a:ext uri="{FF2B5EF4-FFF2-40B4-BE49-F238E27FC236}">
                <a16:creationId xmlns:a16="http://schemas.microsoft.com/office/drawing/2014/main" id="{56F830A9-B7E5-4459-9325-1EB46228AF10}"/>
              </a:ext>
            </a:extLst>
          </p:cNvPr>
          <p:cNvSpPr>
            <a:spLocks noGrp="1"/>
          </p:cNvSpPr>
          <p:nvPr>
            <p:ph type="title"/>
          </p:nvPr>
        </p:nvSpPr>
        <p:spPr>
          <a:xfrm>
            <a:off x="1243766" y="877615"/>
            <a:ext cx="17616567" cy="1043260"/>
          </a:xfrm>
        </p:spPr>
        <p:txBody>
          <a:bodyPr/>
          <a:lstStyle>
            <a:lvl1pPr>
              <a:defRPr>
                <a:solidFill>
                  <a:schemeClr val="accent1"/>
                </a:solidFill>
              </a:defRPr>
            </a:lvl1pPr>
          </a:lstStyle>
          <a:p>
            <a:r>
              <a:rPr lang="sv-SE" dirty="0"/>
              <a:t>Klicka här för att ändra mall för rubrikformat</a:t>
            </a:r>
          </a:p>
        </p:txBody>
      </p:sp>
      <p:sp>
        <p:nvSpPr>
          <p:cNvPr id="12" name="Platshållare för text 6">
            <a:extLst>
              <a:ext uri="{FF2B5EF4-FFF2-40B4-BE49-F238E27FC236}">
                <a16:creationId xmlns:a16="http://schemas.microsoft.com/office/drawing/2014/main" id="{75DB120C-DE3F-4D0F-9C20-C0178B697AC8}"/>
              </a:ext>
            </a:extLst>
          </p:cNvPr>
          <p:cNvSpPr>
            <a:spLocks noGrp="1"/>
          </p:cNvSpPr>
          <p:nvPr>
            <p:ph type="body" sz="quarter" idx="14" hasCustomPrompt="1"/>
          </p:nvPr>
        </p:nvSpPr>
        <p:spPr>
          <a:xfrm>
            <a:off x="17640000" y="8791200"/>
            <a:ext cx="1987200" cy="1987200"/>
          </a:xfrm>
          <a:prstGeom prst="rect">
            <a:avLst/>
          </a:prstGeom>
          <a:blipFill>
            <a:blip r:embed="rId3" cstate="print"/>
            <a:stretch>
              <a:fillRect/>
            </a:stretch>
          </a:blipFill>
        </p:spPr>
        <p:txBody>
          <a:bodyPr>
            <a:normAutofit/>
          </a:bodyPr>
          <a:lstStyle>
            <a:lvl1pPr>
              <a:buNone/>
              <a:defRPr sz="200"/>
            </a:lvl1pPr>
          </a:lstStyle>
          <a:p>
            <a:pPr lvl="0"/>
            <a:r>
              <a:rPr lang="sv-SE" dirty="0"/>
              <a:t> 4,42</a:t>
            </a:r>
          </a:p>
          <a:p>
            <a:pPr lvl="0"/>
            <a:endParaRPr lang="sv-SE" dirty="0"/>
          </a:p>
        </p:txBody>
      </p:sp>
      <p:sp>
        <p:nvSpPr>
          <p:cNvPr id="3" name="Platshållare för datum 2">
            <a:extLst>
              <a:ext uri="{FF2B5EF4-FFF2-40B4-BE49-F238E27FC236}">
                <a16:creationId xmlns:a16="http://schemas.microsoft.com/office/drawing/2014/main" id="{209B9E0E-3BE5-4815-9771-B94D5C0DE40C}"/>
              </a:ext>
            </a:extLst>
          </p:cNvPr>
          <p:cNvSpPr>
            <a:spLocks noGrp="1"/>
          </p:cNvSpPr>
          <p:nvPr>
            <p:ph type="dt" sz="half" idx="15"/>
          </p:nvPr>
        </p:nvSpPr>
        <p:spPr/>
        <p:txBody>
          <a:bodyPr/>
          <a:lstStyle/>
          <a:p>
            <a:endParaRPr lang="en-US" dirty="0"/>
          </a:p>
        </p:txBody>
      </p:sp>
      <p:sp>
        <p:nvSpPr>
          <p:cNvPr id="4" name="Platshållare för sidfot 3">
            <a:extLst>
              <a:ext uri="{FF2B5EF4-FFF2-40B4-BE49-F238E27FC236}">
                <a16:creationId xmlns:a16="http://schemas.microsoft.com/office/drawing/2014/main" id="{6EF21FC5-B1ED-41D6-83B6-FD9D859FF93F}"/>
              </a:ext>
            </a:extLst>
          </p:cNvPr>
          <p:cNvSpPr>
            <a:spLocks noGrp="1"/>
          </p:cNvSpPr>
          <p:nvPr>
            <p:ph type="ftr" sz="quarter" idx="16"/>
          </p:nvPr>
        </p:nvSpPr>
        <p:spPr/>
        <p:txBody>
          <a:bodyPr/>
          <a:lstStyle/>
          <a:p>
            <a:endParaRPr lang="sv-SE" dirty="0"/>
          </a:p>
        </p:txBody>
      </p:sp>
      <p:sp>
        <p:nvSpPr>
          <p:cNvPr id="5" name="Platshållare för bildnummer 4">
            <a:extLst>
              <a:ext uri="{FF2B5EF4-FFF2-40B4-BE49-F238E27FC236}">
                <a16:creationId xmlns:a16="http://schemas.microsoft.com/office/drawing/2014/main" id="{4605CF9C-A296-49D6-8F7C-7E99496CBACA}"/>
              </a:ext>
            </a:extLst>
          </p:cNvPr>
          <p:cNvSpPr>
            <a:spLocks noGrp="1"/>
          </p:cNvSpPr>
          <p:nvPr>
            <p:ph type="sldNum" sz="quarter" idx="17"/>
          </p:nvPr>
        </p:nvSpPr>
        <p:spPr/>
        <p:txBody>
          <a:bodyPr/>
          <a:lstStyle/>
          <a:p>
            <a:fld id="{B6F15528-21DE-4FAA-801E-634DDDAF4B2B}" type="slidenum">
              <a:rPr lang="sv-SE" smtClean="0"/>
              <a:pPr/>
              <a:t>‹#›</a:t>
            </a:fld>
            <a:endParaRPr lang="sv-SE" dirty="0"/>
          </a:p>
        </p:txBody>
      </p:sp>
    </p:spTree>
    <p:extLst>
      <p:ext uri="{BB962C8B-B14F-4D97-AF65-F5344CB8AC3E}">
        <p14:creationId xmlns:p14="http://schemas.microsoft.com/office/powerpoint/2010/main" val="3670029104"/>
      </p:ext>
    </p:extLst>
  </p:cSld>
  <p:clrMapOvr>
    <a:masterClrMapping/>
  </p:clrMapOvr>
  <p:extLst>
    <p:ext uri="{DCECCB84-F9BA-43D5-87BE-67443E8EF086}">
      <p15:sldGuideLst xmlns:p15="http://schemas.microsoft.com/office/powerpoint/2012/main">
        <p15:guide id="1" orient="horz" pos="1258" userDrawn="1">
          <p15:clr>
            <a:srgbClr val="FBAE40"/>
          </p15:clr>
        </p15:guide>
        <p15:guide id="2" pos="6332">
          <p15:clr>
            <a:srgbClr val="FBAE40"/>
          </p15:clr>
        </p15:guide>
        <p15:guide id="3" pos="244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E90990-52D6-401D-B150-7B54C658090C}"/>
              </a:ext>
            </a:extLst>
          </p:cNvPr>
          <p:cNvSpPr>
            <a:spLocks noGrp="1"/>
          </p:cNvSpPr>
          <p:nvPr>
            <p:ph type="title"/>
          </p:nvPr>
        </p:nvSpPr>
        <p:spPr/>
        <p:txBody>
          <a:bodyPr/>
          <a:lstStyle>
            <a:lvl1pPr>
              <a:defRPr>
                <a:solidFill>
                  <a:schemeClr val="accent1"/>
                </a:solidFill>
              </a:defRPr>
            </a:lvl1pPr>
          </a:lstStyle>
          <a:p>
            <a:r>
              <a:rPr lang="sv-SE"/>
              <a:t>Klicka här för att ändra mall för rubrikformat</a:t>
            </a:r>
          </a:p>
        </p:txBody>
      </p:sp>
      <p:sp>
        <p:nvSpPr>
          <p:cNvPr id="4" name="Platshållare för datum 3">
            <a:extLst>
              <a:ext uri="{FF2B5EF4-FFF2-40B4-BE49-F238E27FC236}">
                <a16:creationId xmlns:a16="http://schemas.microsoft.com/office/drawing/2014/main" id="{92F10B09-3181-4055-A46D-4599230801B3}"/>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C14280DC-5966-49BD-AB8E-60113DB565C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0409115-4960-4246-9D14-439564AD91D1}"/>
              </a:ext>
            </a:extLst>
          </p:cNvPr>
          <p:cNvSpPr>
            <a:spLocks noGrp="1"/>
          </p:cNvSpPr>
          <p:nvPr>
            <p:ph type="sldNum" sz="quarter" idx="12"/>
          </p:nvPr>
        </p:nvSpPr>
        <p:spPr/>
        <p:txBody>
          <a:bodyPr/>
          <a:lstStyle/>
          <a:p>
            <a:fld id="{38480145-259A-47DA-A30D-C906B9DB5C99}" type="slidenum">
              <a:rPr lang="sv-SE" smtClean="0"/>
              <a:t>‹#›</a:t>
            </a:fld>
            <a:endParaRPr lang="sv-SE"/>
          </a:p>
        </p:txBody>
      </p:sp>
      <p:pic>
        <p:nvPicPr>
          <p:cNvPr id="8" name="Bildobjekt 7">
            <a:extLst>
              <a:ext uri="{FF2B5EF4-FFF2-40B4-BE49-F238E27FC236}">
                <a16:creationId xmlns:a16="http://schemas.microsoft.com/office/drawing/2014/main" id="{14FA10E6-DC00-4A4C-A2EE-A3F53C17D52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60" r="88999" b="40995"/>
          <a:stretch/>
        </p:blipFill>
        <p:spPr>
          <a:xfrm>
            <a:off x="19009056" y="1"/>
            <a:ext cx="1095044" cy="3216274"/>
          </a:xfrm>
          <a:prstGeom prst="rect">
            <a:avLst/>
          </a:prstGeom>
        </p:spPr>
      </p:pic>
      <p:sp>
        <p:nvSpPr>
          <p:cNvPr id="11" name="Platshållare för text 10">
            <a:extLst>
              <a:ext uri="{FF2B5EF4-FFF2-40B4-BE49-F238E27FC236}">
                <a16:creationId xmlns:a16="http://schemas.microsoft.com/office/drawing/2014/main" id="{7A2CC002-8FB6-40A7-A6F3-C046623D4712}"/>
              </a:ext>
            </a:extLst>
          </p:cNvPr>
          <p:cNvSpPr>
            <a:spLocks noGrp="1"/>
          </p:cNvSpPr>
          <p:nvPr>
            <p:ph type="body" sz="quarter" idx="13" hasCustomPrompt="1"/>
          </p:nvPr>
        </p:nvSpPr>
        <p:spPr>
          <a:xfrm>
            <a:off x="1243766" y="3399671"/>
            <a:ext cx="17616566"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074316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pic>
        <p:nvPicPr>
          <p:cNvPr id="72" name="Bildobjekt 71">
            <a:extLst>
              <a:ext uri="{FF2B5EF4-FFF2-40B4-BE49-F238E27FC236}">
                <a16:creationId xmlns:a16="http://schemas.microsoft.com/office/drawing/2014/main" id="{F9214C34-71FC-4B3B-B2DA-532B9C36A52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8004" t="51088" b="-60520"/>
          <a:stretch/>
        </p:blipFill>
        <p:spPr>
          <a:xfrm>
            <a:off x="0" y="6264274"/>
            <a:ext cx="1247156" cy="5045075"/>
          </a:xfrm>
          <a:prstGeom prst="rect">
            <a:avLst/>
          </a:prstGeom>
        </p:spPr>
      </p:pic>
      <p:sp>
        <p:nvSpPr>
          <p:cNvPr id="3" name="Platshållare för innehåll 2">
            <a:extLst>
              <a:ext uri="{FF2B5EF4-FFF2-40B4-BE49-F238E27FC236}">
                <a16:creationId xmlns:a16="http://schemas.microsoft.com/office/drawing/2014/main" id="{2ACC9BDD-2A63-4704-82E4-11575AE2554E}"/>
              </a:ext>
            </a:extLst>
          </p:cNvPr>
          <p:cNvSpPr>
            <a:spLocks noGrp="1"/>
          </p:cNvSpPr>
          <p:nvPr>
            <p:ph sz="half" idx="1"/>
          </p:nvPr>
        </p:nvSpPr>
        <p:spPr>
          <a:xfrm>
            <a:off x="1243766" y="3406775"/>
            <a:ext cx="8638421"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DA7763FE-5C0D-4543-80BD-2B9936FC6C8E}"/>
              </a:ext>
            </a:extLst>
          </p:cNvPr>
          <p:cNvSpPr>
            <a:spLocks noGrp="1"/>
          </p:cNvSpPr>
          <p:nvPr>
            <p:ph type="title"/>
          </p:nvPr>
        </p:nvSpPr>
        <p:spPr/>
        <p:txBody>
          <a:bodyPr/>
          <a:lstStyle/>
          <a:p>
            <a:r>
              <a:rPr lang="sv-SE"/>
              <a:t>Klicka här för att ändra mall för rubrikformat</a:t>
            </a:r>
          </a:p>
        </p:txBody>
      </p:sp>
      <p:sp>
        <p:nvSpPr>
          <p:cNvPr id="4" name="Platshållare för innehåll 3">
            <a:extLst>
              <a:ext uri="{FF2B5EF4-FFF2-40B4-BE49-F238E27FC236}">
                <a16:creationId xmlns:a16="http://schemas.microsoft.com/office/drawing/2014/main" id="{9E9CB98B-6CDA-4906-9342-37A4C0ABF24E}"/>
              </a:ext>
            </a:extLst>
          </p:cNvPr>
          <p:cNvSpPr>
            <a:spLocks noGrp="1"/>
          </p:cNvSpPr>
          <p:nvPr>
            <p:ph sz="half" idx="2"/>
          </p:nvPr>
        </p:nvSpPr>
        <p:spPr>
          <a:xfrm>
            <a:off x="10221911" y="3406775"/>
            <a:ext cx="8638421"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a:extLst>
              <a:ext uri="{FF2B5EF4-FFF2-40B4-BE49-F238E27FC236}">
                <a16:creationId xmlns:a16="http://schemas.microsoft.com/office/drawing/2014/main" id="{FC9495B9-D494-4909-B0F6-C282E34AD721}"/>
              </a:ext>
            </a:extLst>
          </p:cNvPr>
          <p:cNvSpPr>
            <a:spLocks noGrp="1"/>
          </p:cNvSpPr>
          <p:nvPr>
            <p:ph type="dt" sz="half" idx="10"/>
          </p:nvPr>
        </p:nvSpPr>
        <p:spPr/>
        <p:txBody>
          <a:bodyPr/>
          <a:lstStyle/>
          <a:p>
            <a:endParaRPr lang="sv-SE"/>
          </a:p>
        </p:txBody>
      </p:sp>
      <p:sp>
        <p:nvSpPr>
          <p:cNvPr id="6" name="Platshållare för sidfot 5">
            <a:extLst>
              <a:ext uri="{FF2B5EF4-FFF2-40B4-BE49-F238E27FC236}">
                <a16:creationId xmlns:a16="http://schemas.microsoft.com/office/drawing/2014/main" id="{A040E90E-D655-44FC-9710-9E80B045248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8CD1362-079A-44DB-8854-F2DD36BF5797}"/>
              </a:ext>
            </a:extLst>
          </p:cNvPr>
          <p:cNvSpPr>
            <a:spLocks noGrp="1"/>
          </p:cNvSpPr>
          <p:nvPr>
            <p:ph type="sldNum" sz="quarter" idx="12"/>
          </p:nvPr>
        </p:nvSpPr>
        <p:spPr/>
        <p:txBody>
          <a:bodyPr/>
          <a:lstStyle/>
          <a:p>
            <a:fld id="{38480145-259A-47DA-A30D-C906B9DB5C99}" type="slidenum">
              <a:rPr lang="sv-SE" smtClean="0"/>
              <a:t>‹#›</a:t>
            </a:fld>
            <a:endParaRPr lang="sv-SE"/>
          </a:p>
        </p:txBody>
      </p:sp>
    </p:spTree>
    <p:extLst>
      <p:ext uri="{BB962C8B-B14F-4D97-AF65-F5344CB8AC3E}">
        <p14:creationId xmlns:p14="http://schemas.microsoft.com/office/powerpoint/2010/main" val="363925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ext med bildtext">
    <p:spTree>
      <p:nvGrpSpPr>
        <p:cNvPr id="1" name=""/>
        <p:cNvGrpSpPr/>
        <p:nvPr/>
      </p:nvGrpSpPr>
      <p:grpSpPr>
        <a:xfrm>
          <a:off x="0" y="0"/>
          <a:ext cx="0" cy="0"/>
          <a:chOff x="0" y="0"/>
          <a:chExt cx="0" cy="0"/>
        </a:xfrm>
      </p:grpSpPr>
      <p:pic>
        <p:nvPicPr>
          <p:cNvPr id="106" name="Bildobjekt 105">
            <a:extLst>
              <a:ext uri="{FF2B5EF4-FFF2-40B4-BE49-F238E27FC236}">
                <a16:creationId xmlns:a16="http://schemas.microsoft.com/office/drawing/2014/main" id="{BEF2884E-1FD5-4C14-8812-60610C2A38CA}"/>
              </a:ext>
            </a:extLst>
          </p:cNvPr>
          <p:cNvPicPr>
            <a:picLocks noChangeAspect="1"/>
          </p:cNvPicPr>
          <p:nvPr userDrawn="1"/>
        </p:nvPicPr>
        <p:blipFill rotWithShape="1">
          <a:blip r:embed="rId2"/>
          <a:srcRect l="-135146" t="64200" r="1"/>
          <a:stretch/>
        </p:blipFill>
        <p:spPr>
          <a:xfrm>
            <a:off x="0" y="0"/>
            <a:ext cx="6240627" cy="979488"/>
          </a:xfrm>
          <a:prstGeom prst="rect">
            <a:avLst/>
          </a:prstGeom>
        </p:spPr>
      </p:pic>
      <p:sp>
        <p:nvSpPr>
          <p:cNvPr id="15" name="object 38">
            <a:extLst>
              <a:ext uri="{FF2B5EF4-FFF2-40B4-BE49-F238E27FC236}">
                <a16:creationId xmlns:a16="http://schemas.microsoft.com/office/drawing/2014/main" id="{FCB10ADE-7E5E-400B-8AA1-BCE8B82F9AC2}"/>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6" name="Platshållare för sidfot 5">
            <a:extLst>
              <a:ext uri="{FF2B5EF4-FFF2-40B4-BE49-F238E27FC236}">
                <a16:creationId xmlns:a16="http://schemas.microsoft.com/office/drawing/2014/main" id="{A8A76C47-4FA5-4279-B7ED-1F6CD04EF773}"/>
              </a:ext>
            </a:extLst>
          </p:cNvPr>
          <p:cNvSpPr>
            <a:spLocks noGrp="1"/>
          </p:cNvSpPr>
          <p:nvPr>
            <p:ph type="ftr" sz="quarter" idx="11"/>
          </p:nvPr>
        </p:nvSpPr>
        <p:spPr/>
        <p:txBody>
          <a:bodyPr/>
          <a:lstStyle/>
          <a:p>
            <a:endParaRPr lang="sv-SE"/>
          </a:p>
        </p:txBody>
      </p:sp>
      <p:sp>
        <p:nvSpPr>
          <p:cNvPr id="5" name="Platshållare för datum 4">
            <a:extLst>
              <a:ext uri="{FF2B5EF4-FFF2-40B4-BE49-F238E27FC236}">
                <a16:creationId xmlns:a16="http://schemas.microsoft.com/office/drawing/2014/main" id="{68B261CB-FEFC-4868-A181-B9DE8D0EA876}"/>
              </a:ext>
            </a:extLst>
          </p:cNvPr>
          <p:cNvSpPr>
            <a:spLocks noGrp="1"/>
          </p:cNvSpPr>
          <p:nvPr>
            <p:ph type="dt" sz="half" idx="10"/>
          </p:nvPr>
        </p:nvSpPr>
        <p:spPr/>
        <p:txBody>
          <a:bodyPr/>
          <a:lstStyle/>
          <a:p>
            <a:endParaRPr lang="sv-SE"/>
          </a:p>
        </p:txBody>
      </p:sp>
      <p:sp>
        <p:nvSpPr>
          <p:cNvPr id="12" name="Rektangel 11">
            <a:extLst>
              <a:ext uri="{FF2B5EF4-FFF2-40B4-BE49-F238E27FC236}">
                <a16:creationId xmlns:a16="http://schemas.microsoft.com/office/drawing/2014/main" id="{669B40A8-44D8-445B-8C02-75F7336F6216}"/>
              </a:ext>
            </a:extLst>
          </p:cNvPr>
          <p:cNvSpPr/>
          <p:nvPr userDrawn="1"/>
        </p:nvSpPr>
        <p:spPr>
          <a:xfrm>
            <a:off x="10404000" y="702000"/>
            <a:ext cx="9000000" cy="9900000"/>
          </a:xfrm>
          <a:prstGeom prst="rect">
            <a:avLst/>
          </a:prstGeom>
          <a:solidFill>
            <a:srgbClr val="FAE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Platshållare för bildnummer 6">
            <a:extLst>
              <a:ext uri="{FF2B5EF4-FFF2-40B4-BE49-F238E27FC236}">
                <a16:creationId xmlns:a16="http://schemas.microsoft.com/office/drawing/2014/main" id="{0EC73F62-C798-47FE-A71E-BE7E86BC30E0}"/>
              </a:ext>
            </a:extLst>
          </p:cNvPr>
          <p:cNvSpPr>
            <a:spLocks noGrp="1"/>
          </p:cNvSpPr>
          <p:nvPr>
            <p:ph type="sldNum" sz="quarter" idx="12"/>
          </p:nvPr>
        </p:nvSpPr>
        <p:spPr/>
        <p:txBody>
          <a:bodyPr/>
          <a:lstStyle/>
          <a:p>
            <a:fld id="{38480145-259A-47DA-A30D-C906B9DB5C99}" type="slidenum">
              <a:rPr lang="sv-SE" smtClean="0"/>
              <a:t>‹#›</a:t>
            </a:fld>
            <a:endParaRPr lang="sv-SE"/>
          </a:p>
        </p:txBody>
      </p:sp>
      <p:sp>
        <p:nvSpPr>
          <p:cNvPr id="14" name="Platshållare för innehåll 2">
            <a:extLst>
              <a:ext uri="{FF2B5EF4-FFF2-40B4-BE49-F238E27FC236}">
                <a16:creationId xmlns:a16="http://schemas.microsoft.com/office/drawing/2014/main" id="{29954143-B55D-450D-940A-BB896C139DC6}"/>
              </a:ext>
            </a:extLst>
          </p:cNvPr>
          <p:cNvSpPr>
            <a:spLocks noGrp="1"/>
          </p:cNvSpPr>
          <p:nvPr>
            <p:ph idx="1" hasCustomPrompt="1"/>
          </p:nvPr>
        </p:nvSpPr>
        <p:spPr>
          <a:xfrm>
            <a:off x="10404000" y="701676"/>
            <a:ext cx="9000000" cy="99000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11" name="Platshållare för text 2">
            <a:extLst>
              <a:ext uri="{FF2B5EF4-FFF2-40B4-BE49-F238E27FC236}">
                <a16:creationId xmlns:a16="http://schemas.microsoft.com/office/drawing/2014/main" id="{F05E6BAC-F8CD-4D8F-BF33-F04A9C43E4B1}"/>
              </a:ext>
            </a:extLst>
          </p:cNvPr>
          <p:cNvSpPr>
            <a:spLocks noGrp="1"/>
          </p:cNvSpPr>
          <p:nvPr>
            <p:ph type="body" sz="quarter" idx="13"/>
          </p:nvPr>
        </p:nvSpPr>
        <p:spPr>
          <a:xfrm>
            <a:off x="1243767" y="3408147"/>
            <a:ext cx="7828733" cy="5400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7" name="Rubrik 106">
            <a:extLst>
              <a:ext uri="{FF2B5EF4-FFF2-40B4-BE49-F238E27FC236}">
                <a16:creationId xmlns:a16="http://schemas.microsoft.com/office/drawing/2014/main" id="{6CA9850E-4638-497B-BFB1-76C714BE18EA}"/>
              </a:ext>
            </a:extLst>
          </p:cNvPr>
          <p:cNvSpPr>
            <a:spLocks noGrp="1"/>
          </p:cNvSpPr>
          <p:nvPr>
            <p:ph type="title"/>
          </p:nvPr>
        </p:nvSpPr>
        <p:spPr>
          <a:xfrm>
            <a:off x="1243767" y="1227047"/>
            <a:ext cx="7828734" cy="2043642"/>
          </a:xfrm>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4204256718"/>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ubrik, underrubrik och helbi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D1A21D7-B31B-493C-B65C-16FC60C929B3}"/>
              </a:ext>
            </a:extLst>
          </p:cNvPr>
          <p:cNvSpPr>
            <a:spLocks noGrp="1"/>
          </p:cNvSpPr>
          <p:nvPr>
            <p:ph idx="1" hasCustomPrompt="1"/>
          </p:nvPr>
        </p:nvSpPr>
        <p:spPr>
          <a:xfrm>
            <a:off x="1245600" y="2491200"/>
            <a:ext cx="17618400" cy="7923600"/>
          </a:xfrm>
          <a:solidFill>
            <a:srgbClr val="FAEDF2"/>
          </a:solid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dirty="0"/>
              <a:t>Klicka på en ikon för att infoga innehåll</a:t>
            </a:r>
          </a:p>
        </p:txBody>
      </p:sp>
      <p:sp>
        <p:nvSpPr>
          <p:cNvPr id="5" name="Platshållare för datum 4">
            <a:extLst>
              <a:ext uri="{FF2B5EF4-FFF2-40B4-BE49-F238E27FC236}">
                <a16:creationId xmlns:a16="http://schemas.microsoft.com/office/drawing/2014/main" id="{68B261CB-FEFC-4868-A181-B9DE8D0EA876}"/>
              </a:ext>
            </a:extLst>
          </p:cNvPr>
          <p:cNvSpPr>
            <a:spLocks noGrp="1"/>
          </p:cNvSpPr>
          <p:nvPr>
            <p:ph type="dt" sz="half" idx="10"/>
          </p:nvPr>
        </p:nvSpPr>
        <p:spPr/>
        <p:txBody>
          <a:bodyPr/>
          <a:lstStyle/>
          <a:p>
            <a:endParaRPr lang="sv-SE"/>
          </a:p>
        </p:txBody>
      </p:sp>
      <p:sp>
        <p:nvSpPr>
          <p:cNvPr id="6" name="Platshållare för sidfot 5">
            <a:extLst>
              <a:ext uri="{FF2B5EF4-FFF2-40B4-BE49-F238E27FC236}">
                <a16:creationId xmlns:a16="http://schemas.microsoft.com/office/drawing/2014/main" id="{A8A76C47-4FA5-4279-B7ED-1F6CD04EF77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EC73F62-C798-47FE-A71E-BE7E86BC30E0}"/>
              </a:ext>
            </a:extLst>
          </p:cNvPr>
          <p:cNvSpPr>
            <a:spLocks noGrp="1"/>
          </p:cNvSpPr>
          <p:nvPr>
            <p:ph type="sldNum" sz="quarter" idx="12"/>
          </p:nvPr>
        </p:nvSpPr>
        <p:spPr/>
        <p:txBody>
          <a:bodyPr/>
          <a:lstStyle/>
          <a:p>
            <a:fld id="{38480145-259A-47DA-A30D-C906B9DB5C99}" type="slidenum">
              <a:rPr lang="sv-SE" smtClean="0"/>
              <a:t>‹#›</a:t>
            </a:fld>
            <a:endParaRPr lang="sv-SE"/>
          </a:p>
        </p:txBody>
      </p:sp>
      <p:sp>
        <p:nvSpPr>
          <p:cNvPr id="13" name="Rubrik 12">
            <a:extLst>
              <a:ext uri="{FF2B5EF4-FFF2-40B4-BE49-F238E27FC236}">
                <a16:creationId xmlns:a16="http://schemas.microsoft.com/office/drawing/2014/main" id="{F6711148-5B47-460E-BB58-D02960E37817}"/>
              </a:ext>
            </a:extLst>
          </p:cNvPr>
          <p:cNvSpPr>
            <a:spLocks noGrp="1"/>
          </p:cNvSpPr>
          <p:nvPr>
            <p:ph type="title"/>
          </p:nvPr>
        </p:nvSpPr>
        <p:spPr>
          <a:xfrm>
            <a:off x="1243766" y="877615"/>
            <a:ext cx="17616567" cy="1043260"/>
          </a:xfrm>
        </p:spPr>
        <p:txBody>
          <a:bodyPr/>
          <a:lstStyle>
            <a:lvl1pPr>
              <a:defRPr>
                <a:solidFill>
                  <a:schemeClr val="accent1"/>
                </a:solidFill>
              </a:defRPr>
            </a:lvl1pPr>
          </a:lstStyle>
          <a:p>
            <a:r>
              <a:rPr lang="sv-SE"/>
              <a:t>Klicka här för att ändra mall för rubrikformat</a:t>
            </a:r>
            <a:endParaRPr lang="sv-SE" dirty="0"/>
          </a:p>
        </p:txBody>
      </p:sp>
      <p:pic>
        <p:nvPicPr>
          <p:cNvPr id="16" name="Bildobjekt 15">
            <a:extLst>
              <a:ext uri="{FF2B5EF4-FFF2-40B4-BE49-F238E27FC236}">
                <a16:creationId xmlns:a16="http://schemas.microsoft.com/office/drawing/2014/main" id="{959AE0B8-EF77-4FED-9065-2B19EFE2C15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9458" r="88999" b="40995"/>
          <a:stretch/>
        </p:blipFill>
        <p:spPr>
          <a:xfrm>
            <a:off x="19009056" y="0"/>
            <a:ext cx="1095044" cy="2395474"/>
          </a:xfrm>
          <a:prstGeom prst="rect">
            <a:avLst/>
          </a:prstGeom>
        </p:spPr>
      </p:pic>
      <p:sp>
        <p:nvSpPr>
          <p:cNvPr id="14" name="Platshållare för text 6">
            <a:extLst>
              <a:ext uri="{FF2B5EF4-FFF2-40B4-BE49-F238E27FC236}">
                <a16:creationId xmlns:a16="http://schemas.microsoft.com/office/drawing/2014/main" id="{4EB1276E-26FE-4592-99D9-92C82CD70701}"/>
              </a:ext>
            </a:extLst>
          </p:cNvPr>
          <p:cNvSpPr>
            <a:spLocks noGrp="1"/>
          </p:cNvSpPr>
          <p:nvPr>
            <p:ph type="body" sz="quarter" idx="14" hasCustomPrompt="1"/>
          </p:nvPr>
        </p:nvSpPr>
        <p:spPr>
          <a:xfrm>
            <a:off x="17640000" y="8791200"/>
            <a:ext cx="1987200" cy="1987200"/>
          </a:xfrm>
          <a:blipFill>
            <a:blip r:embed="rId3" cstate="print"/>
            <a:stretch>
              <a:fillRect/>
            </a:stretch>
          </a:blipFill>
        </p:spPr>
        <p:txBody>
          <a:bodyPr>
            <a:normAutofit/>
          </a:bodyPr>
          <a:lstStyle>
            <a:lvl1pPr>
              <a:buNone/>
              <a:defRPr sz="200"/>
            </a:lvl1pPr>
          </a:lstStyle>
          <a:p>
            <a:pPr lvl="0"/>
            <a:r>
              <a:rPr lang="sv-SE" dirty="0"/>
              <a:t> 4,42</a:t>
            </a:r>
          </a:p>
          <a:p>
            <a:pPr lvl="0"/>
            <a:endParaRPr lang="sv-SE" dirty="0"/>
          </a:p>
        </p:txBody>
      </p:sp>
    </p:spTree>
    <p:extLst>
      <p:ext uri="{BB962C8B-B14F-4D97-AF65-F5344CB8AC3E}">
        <p14:creationId xmlns:p14="http://schemas.microsoft.com/office/powerpoint/2010/main" val="2702392017"/>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cSld name="1_Anpassad layou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291435" y="2298648"/>
            <a:ext cx="13459939" cy="1686571"/>
          </a:xfrm>
        </p:spPr>
        <p:txBody>
          <a:bodyPr anchor="b">
            <a:normAutofit/>
          </a:bodyPr>
          <a:lstStyle>
            <a:lvl1pPr>
              <a:lnSpc>
                <a:spcPct val="80000"/>
              </a:lnSpc>
              <a:defRPr sz="5936"/>
            </a:lvl1pPr>
          </a:lstStyle>
          <a:p>
            <a:r>
              <a:rPr lang="sv-SE" dirty="0"/>
              <a:t>Klicka här för att lägga till rubrik</a:t>
            </a:r>
          </a:p>
        </p:txBody>
      </p:sp>
      <p:sp>
        <p:nvSpPr>
          <p:cNvPr id="5" name="Platshållare för innehåll 2"/>
          <p:cNvSpPr>
            <a:spLocks noGrp="1"/>
          </p:cNvSpPr>
          <p:nvPr>
            <p:ph idx="1" hasCustomPrompt="1"/>
          </p:nvPr>
        </p:nvSpPr>
        <p:spPr>
          <a:xfrm>
            <a:off x="3291435" y="4133672"/>
            <a:ext cx="13459939" cy="6550447"/>
          </a:xfrm>
        </p:spPr>
        <p:txBody>
          <a:bodyPr anchor="t" anchorCtr="0">
            <a:noAutofit/>
          </a:bodyPr>
          <a:lstStyle>
            <a:lvl1pPr>
              <a:defRPr sz="3298"/>
            </a:lvl1pPr>
            <a:lvl2pPr>
              <a:defRPr sz="3298"/>
            </a:lvl2pPr>
            <a:lvl3pPr>
              <a:defRPr sz="2968"/>
            </a:lvl3pPr>
            <a:lvl4pPr>
              <a:defRPr sz="2638"/>
            </a:lvl4pPr>
            <a:lvl5pPr>
              <a:defRPr sz="2638"/>
            </a:lvl5pPr>
          </a:lstStyle>
          <a:p>
            <a:pPr lvl="0"/>
            <a:r>
              <a:rPr lang="sv-SE" dirty="0"/>
              <a:t>Klicka här för att lägga till innehåll</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p:cNvSpPr>
            <a:spLocks noGrp="1"/>
          </p:cNvSpPr>
          <p:nvPr>
            <p:ph type="dt" sz="half" idx="10"/>
          </p:nvPr>
        </p:nvSpPr>
        <p:spPr/>
        <p:txBody>
          <a:bodyPr/>
          <a:lstStyle/>
          <a:p>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9" name="Platshållare för bildnummer 8"/>
          <p:cNvSpPr>
            <a:spLocks noGrp="1"/>
          </p:cNvSpPr>
          <p:nvPr>
            <p:ph type="sldNum" sz="quarter" idx="12"/>
          </p:nvPr>
        </p:nvSpPr>
        <p:spPr/>
        <p:txBody>
          <a:bodyPr/>
          <a:lstStyle/>
          <a:p>
            <a:fld id="{E488AD97-2061-449E-AA65-AEC810C32205}" type="slidenum">
              <a:rPr lang="sv-SE" smtClean="0"/>
              <a:t>‹#›</a:t>
            </a:fld>
            <a:endParaRPr lang="sv-SE"/>
          </a:p>
        </p:txBody>
      </p:sp>
    </p:spTree>
    <p:extLst>
      <p:ext uri="{BB962C8B-B14F-4D97-AF65-F5344CB8AC3E}">
        <p14:creationId xmlns:p14="http://schemas.microsoft.com/office/powerpoint/2010/main" val="2472256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rgbClr val="E9F6F7"/>
        </a:solidFill>
        <a:effectLst/>
      </p:bgPr>
    </p:bg>
    <p:spTree>
      <p:nvGrpSpPr>
        <p:cNvPr id="1" name=""/>
        <p:cNvGrpSpPr/>
        <p:nvPr/>
      </p:nvGrpSpPr>
      <p:grpSpPr>
        <a:xfrm>
          <a:off x="0" y="0"/>
          <a:ext cx="0" cy="0"/>
          <a:chOff x="0" y="0"/>
          <a:chExt cx="0" cy="0"/>
        </a:xfrm>
      </p:grpSpPr>
      <p:pic>
        <p:nvPicPr>
          <p:cNvPr id="117" name="Bildobjekt 116">
            <a:extLst>
              <a:ext uri="{FF2B5EF4-FFF2-40B4-BE49-F238E27FC236}">
                <a16:creationId xmlns:a16="http://schemas.microsoft.com/office/drawing/2014/main" id="{33477E7E-42C3-4788-A1BB-FDC82EC5979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496" r="6674" b="4216"/>
          <a:stretch/>
        </p:blipFill>
        <p:spPr>
          <a:xfrm>
            <a:off x="10814400" y="0"/>
            <a:ext cx="9289700" cy="11309350"/>
          </a:xfrm>
          <a:prstGeom prst="rect">
            <a:avLst/>
          </a:prstGeom>
        </p:spPr>
      </p:pic>
      <p:sp>
        <p:nvSpPr>
          <p:cNvPr id="118" name="object 38">
            <a:extLst>
              <a:ext uri="{FF2B5EF4-FFF2-40B4-BE49-F238E27FC236}">
                <a16:creationId xmlns:a16="http://schemas.microsoft.com/office/drawing/2014/main" id="{72F77CA4-0BCE-4432-8426-61300A583404}"/>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119" name="Rubrik 1">
            <a:extLst>
              <a:ext uri="{FF2B5EF4-FFF2-40B4-BE49-F238E27FC236}">
                <a16:creationId xmlns:a16="http://schemas.microsoft.com/office/drawing/2014/main" id="{656A818D-9B35-4279-A10A-068A34BAA297}"/>
              </a:ext>
            </a:extLst>
          </p:cNvPr>
          <p:cNvSpPr>
            <a:spLocks noGrp="1"/>
          </p:cNvSpPr>
          <p:nvPr>
            <p:ph type="ctrTitle" hasCustomPrompt="1"/>
          </p:nvPr>
        </p:nvSpPr>
        <p:spPr>
          <a:xfrm>
            <a:off x="2513013" y="2378075"/>
            <a:ext cx="13635037" cy="3409950"/>
          </a:xfrm>
        </p:spPr>
        <p:txBody>
          <a:bodyPr anchor="b">
            <a:normAutofit/>
          </a:bodyPr>
          <a:lstStyle>
            <a:lvl1pPr algn="l">
              <a:lnSpc>
                <a:spcPct val="75000"/>
              </a:lnSpc>
              <a:defRPr sz="11900" spc="-400" baseline="0">
                <a:solidFill>
                  <a:schemeClr val="accent1"/>
                </a:solidFill>
              </a:defRPr>
            </a:lvl1pPr>
          </a:lstStyle>
          <a:p>
            <a:r>
              <a:rPr lang="sv-SE" dirty="0"/>
              <a:t>Rubrik på en eller två rader</a:t>
            </a:r>
          </a:p>
        </p:txBody>
      </p:sp>
      <p:sp>
        <p:nvSpPr>
          <p:cNvPr id="120" name="Underrubrik 2">
            <a:extLst>
              <a:ext uri="{FF2B5EF4-FFF2-40B4-BE49-F238E27FC236}">
                <a16:creationId xmlns:a16="http://schemas.microsoft.com/office/drawing/2014/main" id="{3DE99F72-0CDC-477B-85F2-1E356EF224FA}"/>
              </a:ext>
            </a:extLst>
          </p:cNvPr>
          <p:cNvSpPr>
            <a:spLocks noGrp="1"/>
          </p:cNvSpPr>
          <p:nvPr>
            <p:ph type="subTitle" idx="1" hasCustomPrompt="1"/>
          </p:nvPr>
        </p:nvSpPr>
        <p:spPr>
          <a:xfrm>
            <a:off x="2513013" y="6279773"/>
            <a:ext cx="13635037" cy="2406650"/>
          </a:xfrm>
        </p:spPr>
        <p:txBody>
          <a:bodyPr>
            <a:normAutofit/>
          </a:bodyPr>
          <a:lstStyle>
            <a:lvl1pPr marL="0" indent="0" algn="l">
              <a:spcAft>
                <a:spcPts val="0"/>
              </a:spcAft>
              <a:buNone/>
              <a:defRPr sz="4500" spc="-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Underrubrik</a:t>
            </a:r>
          </a:p>
        </p:txBody>
      </p:sp>
    </p:spTree>
    <p:extLst>
      <p:ext uri="{BB962C8B-B14F-4D97-AF65-F5344CB8AC3E}">
        <p14:creationId xmlns:p14="http://schemas.microsoft.com/office/powerpoint/2010/main" val="1148575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pic>
        <p:nvPicPr>
          <p:cNvPr id="16" name="Bildobjekt 15">
            <a:extLst>
              <a:ext uri="{FF2B5EF4-FFF2-40B4-BE49-F238E27FC236}">
                <a16:creationId xmlns:a16="http://schemas.microsoft.com/office/drawing/2014/main" id="{4A2BB9E4-4D0C-429C-86B2-73D19EAEC80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55" r="88989" b="40999"/>
          <a:stretch/>
        </p:blipFill>
        <p:spPr>
          <a:xfrm>
            <a:off x="19008000" y="0"/>
            <a:ext cx="1096100" cy="3216275"/>
          </a:xfrm>
          <a:prstGeom prst="rect">
            <a:avLst/>
          </a:prstGeom>
        </p:spPr>
      </p:pic>
      <p:sp>
        <p:nvSpPr>
          <p:cNvPr id="17" name="Platshållare för text 10">
            <a:extLst>
              <a:ext uri="{FF2B5EF4-FFF2-40B4-BE49-F238E27FC236}">
                <a16:creationId xmlns:a16="http://schemas.microsoft.com/office/drawing/2014/main" id="{C9E204E3-63A1-4474-A22C-5B6EBCE2EED5}"/>
              </a:ext>
            </a:extLst>
          </p:cNvPr>
          <p:cNvSpPr>
            <a:spLocks noGrp="1"/>
          </p:cNvSpPr>
          <p:nvPr>
            <p:ph type="body" sz="quarter" idx="13"/>
          </p:nvPr>
        </p:nvSpPr>
        <p:spPr>
          <a:xfrm>
            <a:off x="1243766" y="3399671"/>
            <a:ext cx="17616566" cy="59832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2" name="Rubrik 1">
            <a:extLst>
              <a:ext uri="{FF2B5EF4-FFF2-40B4-BE49-F238E27FC236}">
                <a16:creationId xmlns:a16="http://schemas.microsoft.com/office/drawing/2014/main" id="{DA9A8E34-5052-4F38-988C-0D97C66154E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307201E-B19A-4211-B823-348FBA9EC29E}"/>
              </a:ext>
            </a:extLst>
          </p:cNvPr>
          <p:cNvSpPr>
            <a:spLocks noGrp="1"/>
          </p:cNvSpPr>
          <p:nvPr>
            <p:ph type="dt" sz="half" idx="14"/>
          </p:nvPr>
        </p:nvSpPr>
        <p:spPr/>
        <p:txBody>
          <a:bodyPr/>
          <a:lstStyle/>
          <a:p>
            <a:endParaRPr lang="en-US" dirty="0"/>
          </a:p>
        </p:txBody>
      </p:sp>
      <p:sp>
        <p:nvSpPr>
          <p:cNvPr id="4" name="Platshållare för sidfot 3">
            <a:extLst>
              <a:ext uri="{FF2B5EF4-FFF2-40B4-BE49-F238E27FC236}">
                <a16:creationId xmlns:a16="http://schemas.microsoft.com/office/drawing/2014/main" id="{30AA7B2E-985F-4673-A4FB-6FC32C2C34ED}"/>
              </a:ext>
            </a:extLst>
          </p:cNvPr>
          <p:cNvSpPr>
            <a:spLocks noGrp="1"/>
          </p:cNvSpPr>
          <p:nvPr>
            <p:ph type="ftr" sz="quarter" idx="15"/>
          </p:nvPr>
        </p:nvSpPr>
        <p:spPr/>
        <p:txBody>
          <a:bodyPr/>
          <a:lstStyle/>
          <a:p>
            <a:endParaRPr lang="sv-SE" dirty="0"/>
          </a:p>
        </p:txBody>
      </p:sp>
      <p:sp>
        <p:nvSpPr>
          <p:cNvPr id="5" name="Platshållare för bildnummer 4">
            <a:extLst>
              <a:ext uri="{FF2B5EF4-FFF2-40B4-BE49-F238E27FC236}">
                <a16:creationId xmlns:a16="http://schemas.microsoft.com/office/drawing/2014/main" id="{9B649E5A-1919-43B2-BBF2-01932005A467}"/>
              </a:ext>
            </a:extLst>
          </p:cNvPr>
          <p:cNvSpPr>
            <a:spLocks noGrp="1"/>
          </p:cNvSpPr>
          <p:nvPr>
            <p:ph type="sldNum" sz="quarter" idx="16"/>
          </p:nvPr>
        </p:nvSpPr>
        <p:spPr/>
        <p:txBody>
          <a:bodyPr/>
          <a:lstStyle/>
          <a:p>
            <a:fld id="{B6F15528-21DE-4FAA-801E-634DDDAF4B2B}" type="slidenum">
              <a:rPr lang="sv-SE" smtClean="0"/>
              <a:pPr/>
              <a:t>‹#›</a:t>
            </a:fld>
            <a:endParaRPr lang="sv-SE" dirty="0"/>
          </a:p>
        </p:txBody>
      </p:sp>
    </p:spTree>
    <p:extLst>
      <p:ext uri="{BB962C8B-B14F-4D97-AF65-F5344CB8AC3E}">
        <p14:creationId xmlns:p14="http://schemas.microsoft.com/office/powerpoint/2010/main" val="4200240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85" name="AutoShape 18">
            <a:extLst>
              <a:ext uri="{FF2B5EF4-FFF2-40B4-BE49-F238E27FC236}">
                <a16:creationId xmlns:a16="http://schemas.microsoft.com/office/drawing/2014/main" id="{3137100E-AD01-4413-A769-147ED2DBD7FF}"/>
              </a:ext>
            </a:extLst>
          </p:cNvPr>
          <p:cNvSpPr>
            <a:spLocks noChangeAspect="1" noChangeArrowheads="1" noTextEdit="1"/>
          </p:cNvSpPr>
          <p:nvPr userDrawn="1"/>
        </p:nvSpPr>
        <p:spPr bwMode="auto">
          <a:xfrm>
            <a:off x="0" y="0"/>
            <a:ext cx="1214438" cy="85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6" name="AutoShape 18">
            <a:extLst>
              <a:ext uri="{FF2B5EF4-FFF2-40B4-BE49-F238E27FC236}">
                <a16:creationId xmlns:a16="http://schemas.microsoft.com/office/drawing/2014/main" id="{72A7E8A6-C02F-4DDB-893A-A2DE3452A3B3}"/>
              </a:ext>
            </a:extLst>
          </p:cNvPr>
          <p:cNvSpPr>
            <a:spLocks noChangeAspect="1" noChangeArrowheads="1" noTextEdit="1"/>
          </p:cNvSpPr>
          <p:nvPr userDrawn="1"/>
        </p:nvSpPr>
        <p:spPr bwMode="auto">
          <a:xfrm>
            <a:off x="152400" y="152400"/>
            <a:ext cx="1214438" cy="85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7" name="AutoShape 18">
            <a:extLst>
              <a:ext uri="{FF2B5EF4-FFF2-40B4-BE49-F238E27FC236}">
                <a16:creationId xmlns:a16="http://schemas.microsoft.com/office/drawing/2014/main" id="{B680042A-CED3-424E-BC74-1F9AD53398B7}"/>
              </a:ext>
            </a:extLst>
          </p:cNvPr>
          <p:cNvSpPr>
            <a:spLocks noChangeAspect="1" noChangeArrowheads="1" noTextEdit="1"/>
          </p:cNvSpPr>
          <p:nvPr userDrawn="1"/>
        </p:nvSpPr>
        <p:spPr bwMode="auto">
          <a:xfrm>
            <a:off x="304800" y="304800"/>
            <a:ext cx="1214438" cy="85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8" name="Platshållare för innehåll 2">
            <a:extLst>
              <a:ext uri="{FF2B5EF4-FFF2-40B4-BE49-F238E27FC236}">
                <a16:creationId xmlns:a16="http://schemas.microsoft.com/office/drawing/2014/main" id="{EDEB1E76-DA8C-4821-B2EB-EED0A44C494E}"/>
              </a:ext>
            </a:extLst>
          </p:cNvPr>
          <p:cNvSpPr>
            <a:spLocks noGrp="1"/>
          </p:cNvSpPr>
          <p:nvPr>
            <p:ph sz="half" idx="1"/>
          </p:nvPr>
        </p:nvSpPr>
        <p:spPr>
          <a:xfrm>
            <a:off x="1243766" y="3406775"/>
            <a:ext cx="8638421"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90" name="Bildobjekt 89">
            <a:extLst>
              <a:ext uri="{FF2B5EF4-FFF2-40B4-BE49-F238E27FC236}">
                <a16:creationId xmlns:a16="http://schemas.microsoft.com/office/drawing/2014/main" id="{52C1F324-DEFA-416F-B72F-6051C31AFFF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8221" t="51033" b="-60375"/>
          <a:stretch/>
        </p:blipFill>
        <p:spPr>
          <a:xfrm>
            <a:off x="0" y="6264276"/>
            <a:ext cx="1238643" cy="5045074"/>
          </a:xfrm>
          <a:prstGeom prst="rect">
            <a:avLst/>
          </a:prstGeom>
        </p:spPr>
      </p:pic>
      <p:sp>
        <p:nvSpPr>
          <p:cNvPr id="2" name="Rubrik 1">
            <a:extLst>
              <a:ext uri="{FF2B5EF4-FFF2-40B4-BE49-F238E27FC236}">
                <a16:creationId xmlns:a16="http://schemas.microsoft.com/office/drawing/2014/main" id="{199169CA-2D7A-43B7-AB45-92143F3B1B07}"/>
              </a:ext>
            </a:extLst>
          </p:cNvPr>
          <p:cNvSpPr>
            <a:spLocks noGrp="1"/>
          </p:cNvSpPr>
          <p:nvPr>
            <p:ph type="title"/>
          </p:nvPr>
        </p:nvSpPr>
        <p:spPr/>
        <p:txBody>
          <a:bodyPr/>
          <a:lstStyle/>
          <a:p>
            <a:r>
              <a:rPr lang="sv-SE"/>
              <a:t>Klicka här för att ändra mall för rubrikformat</a:t>
            </a:r>
          </a:p>
        </p:txBody>
      </p:sp>
      <p:sp>
        <p:nvSpPr>
          <p:cNvPr id="12" name="Platshållare för innehåll 2">
            <a:extLst>
              <a:ext uri="{FF2B5EF4-FFF2-40B4-BE49-F238E27FC236}">
                <a16:creationId xmlns:a16="http://schemas.microsoft.com/office/drawing/2014/main" id="{C2266FDE-E7E1-4894-A463-420093AA5D7B}"/>
              </a:ext>
            </a:extLst>
          </p:cNvPr>
          <p:cNvSpPr>
            <a:spLocks noGrp="1"/>
          </p:cNvSpPr>
          <p:nvPr>
            <p:ph sz="half" idx="12"/>
          </p:nvPr>
        </p:nvSpPr>
        <p:spPr>
          <a:xfrm>
            <a:off x="10221915" y="3406776"/>
            <a:ext cx="8638421" cy="5976000"/>
          </a:xfrm>
        </p:spPr>
        <p:txBody>
          <a:bodyPr vert="horz" lIns="0" tIns="0" rIns="0" bIns="0" rtlCol="0">
            <a:normAutofit/>
          </a:bodyPr>
          <a:lstStyle>
            <a:lvl1pPr>
              <a:defRPr lang="sv-SE" dirty="0"/>
            </a:lvl1pPr>
            <a:lvl2pPr>
              <a:defRPr lang="sv-SE" dirty="0"/>
            </a:lvl2pPr>
            <a:lvl3pPr>
              <a:defRPr lang="sv-SE" dirty="0"/>
            </a:lvl3pPr>
            <a:lvl4pPr>
              <a:defRPr lang="sv-SE" dirty="0"/>
            </a:lvl4pPr>
            <a:lvl5pPr>
              <a:defRPr lang="sv-SE" dirty="0"/>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Platshållare för datum 6">
            <a:extLst>
              <a:ext uri="{FF2B5EF4-FFF2-40B4-BE49-F238E27FC236}">
                <a16:creationId xmlns:a16="http://schemas.microsoft.com/office/drawing/2014/main" id="{0AFD0371-4BC2-4B1E-AF08-C39AD685810B}"/>
              </a:ext>
            </a:extLst>
          </p:cNvPr>
          <p:cNvSpPr>
            <a:spLocks noGrp="1"/>
          </p:cNvSpPr>
          <p:nvPr>
            <p:ph type="dt" sz="half" idx="13"/>
          </p:nvPr>
        </p:nvSpPr>
        <p:spPr/>
        <p:txBody>
          <a:bodyPr/>
          <a:lstStyle/>
          <a:p>
            <a:endParaRPr lang="en-US" dirty="0"/>
          </a:p>
        </p:txBody>
      </p:sp>
      <p:sp>
        <p:nvSpPr>
          <p:cNvPr id="8" name="Platshållare för sidfot 7">
            <a:extLst>
              <a:ext uri="{FF2B5EF4-FFF2-40B4-BE49-F238E27FC236}">
                <a16:creationId xmlns:a16="http://schemas.microsoft.com/office/drawing/2014/main" id="{9B503087-80B1-4939-BF99-75E89592FC50}"/>
              </a:ext>
            </a:extLst>
          </p:cNvPr>
          <p:cNvSpPr>
            <a:spLocks noGrp="1"/>
          </p:cNvSpPr>
          <p:nvPr>
            <p:ph type="ftr" sz="quarter" idx="14"/>
          </p:nvPr>
        </p:nvSpPr>
        <p:spPr/>
        <p:txBody>
          <a:bodyPr/>
          <a:lstStyle/>
          <a:p>
            <a:endParaRPr lang="sv-SE" dirty="0"/>
          </a:p>
        </p:txBody>
      </p:sp>
      <p:sp>
        <p:nvSpPr>
          <p:cNvPr id="9" name="Platshållare för bildnummer 8">
            <a:extLst>
              <a:ext uri="{FF2B5EF4-FFF2-40B4-BE49-F238E27FC236}">
                <a16:creationId xmlns:a16="http://schemas.microsoft.com/office/drawing/2014/main" id="{67DA98C4-0904-4159-B0D2-48927D0D4B23}"/>
              </a:ext>
            </a:extLst>
          </p:cNvPr>
          <p:cNvSpPr>
            <a:spLocks noGrp="1"/>
          </p:cNvSpPr>
          <p:nvPr>
            <p:ph type="sldNum" sz="quarter" idx="15"/>
          </p:nvPr>
        </p:nvSpPr>
        <p:spPr/>
        <p:txBody>
          <a:bodyPr/>
          <a:lstStyle/>
          <a:p>
            <a:fld id="{B6F15528-21DE-4FAA-801E-634DDDAF4B2B}" type="slidenum">
              <a:rPr lang="sv-SE" smtClean="0"/>
              <a:pPr/>
              <a:t>‹#›</a:t>
            </a:fld>
            <a:endParaRPr lang="sv-SE" dirty="0"/>
          </a:p>
        </p:txBody>
      </p:sp>
    </p:spTree>
    <p:extLst>
      <p:ext uri="{BB962C8B-B14F-4D97-AF65-F5344CB8AC3E}">
        <p14:creationId xmlns:p14="http://schemas.microsoft.com/office/powerpoint/2010/main" val="2957901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slideLayout" Target="../slideLayouts/slideLayout9.xml"/><Relationship Id="rId7" Type="http://schemas.openxmlformats.org/officeDocument/2006/relationships/image" Target="../media/image1.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theme" Target="../theme/theme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slideLayout" Target="../slideLayouts/slideLayout14.xml"/><Relationship Id="rId7"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3.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4" name="Platshållare för text 2">
            <a:extLst>
              <a:ext uri="{FF2B5EF4-FFF2-40B4-BE49-F238E27FC236}">
                <a16:creationId xmlns:a16="http://schemas.microsoft.com/office/drawing/2014/main" id="{098AE977-5D5B-4533-993B-CA82249B2963}"/>
              </a:ext>
            </a:extLst>
          </p:cNvPr>
          <p:cNvSpPr>
            <a:spLocks noGrp="1"/>
          </p:cNvSpPr>
          <p:nvPr>
            <p:ph type="body" idx="1"/>
          </p:nvPr>
        </p:nvSpPr>
        <p:spPr>
          <a:xfrm>
            <a:off x="1243766" y="3401568"/>
            <a:ext cx="17616567" cy="5986907"/>
          </a:xfrm>
          <a:prstGeom prst="rect">
            <a:avLst/>
          </a:prstGeom>
        </p:spPr>
        <p:txBody>
          <a:bodyPr vert="horz" lIns="0" tIns="0" rIns="0" bIns="0" rtlCol="0">
            <a:norm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noProof="0"/>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noProof="0"/>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noProof="0" smtClean="0"/>
              <a:pPr/>
              <a:t>‹#›</a:t>
            </a:fld>
            <a:endParaRPr lang="sv-SE" noProof="0"/>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rmAutofit/>
          </a:bodyPr>
          <a:lstStyle/>
          <a:p>
            <a:r>
              <a:rPr lang="sv-SE" noProof="0"/>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8"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773209084"/>
      </p:ext>
    </p:extLst>
  </p:cSld>
  <p:clrMap bg1="lt1" tx1="dk1" bg2="lt2" tx2="dk2" accent1="accent1" accent2="accent2" accent3="accent3" accent4="accent4" accent5="accent5" accent6="accent6" hlink="hlink" folHlink="folHlink"/>
  <p:sldLayoutIdLst>
    <p:sldLayoutId id="2147483729" r:id="rId1"/>
    <p:sldLayoutId id="2147483732" r:id="rId2"/>
    <p:sldLayoutId id="2147483735" r:id="rId3"/>
    <p:sldLayoutId id="2147483738" r:id="rId4"/>
    <p:sldLayoutId id="2147483741" r:id="rId5"/>
    <p:sldLayoutId id="2147483742" r:id="rId6"/>
  </p:sldLayoutIdLst>
  <p:hf sldNum="0" hdr="0" ftr="0"/>
  <p:txStyles>
    <p:titleStyle>
      <a:lvl1pPr eaLnBrk="1" hangingPunct="1">
        <a:lnSpc>
          <a:spcPct val="85000"/>
        </a:lnSpc>
        <a:defRPr sz="6450" b="1" spc="-280" baseline="0">
          <a:solidFill>
            <a:schemeClr val="accent1"/>
          </a:solidFill>
          <a:latin typeface="+mj-lt"/>
          <a:ea typeface="+mj-ea"/>
          <a:cs typeface="+mj-cs"/>
        </a:defRPr>
      </a:lvl1pPr>
    </p:titleStyle>
    <p:bodyStyle>
      <a:lvl1pPr marL="345600" indent="-345600" eaLnBrk="1" hangingPunct="1">
        <a:lnSpc>
          <a:spcPct val="84000"/>
        </a:lnSpc>
        <a:spcAft>
          <a:spcPts val="2300"/>
        </a:spcAft>
        <a:buSzPct val="100000"/>
        <a:buFontTx/>
        <a:buBlip>
          <a:blip r:embed="rId9"/>
        </a:buBlip>
        <a:tabLst/>
        <a:defRPr sz="4250" spc="-110" baseline="0">
          <a:latin typeface="+mn-lt"/>
          <a:ea typeface="+mn-ea"/>
          <a:cs typeface="+mn-cs"/>
        </a:defRPr>
      </a:lvl1pPr>
      <a:lvl2pPr marL="756000" indent="-324000" eaLnBrk="1" hangingPunct="1">
        <a:lnSpc>
          <a:spcPct val="84000"/>
        </a:lnSpc>
        <a:spcAft>
          <a:spcPts val="2400"/>
        </a:spcAft>
        <a:buFontTx/>
        <a:buBlip>
          <a:blip r:embed="rId9"/>
        </a:buBlip>
        <a:defRPr sz="3850" spc="-110" baseline="0">
          <a:latin typeface="+mn-lt"/>
          <a:ea typeface="+mn-ea"/>
          <a:cs typeface="+mn-cs"/>
        </a:defRPr>
      </a:lvl2pPr>
      <a:lvl3pPr marL="1116000" indent="-288000" eaLnBrk="1" hangingPunct="1">
        <a:lnSpc>
          <a:spcPct val="84000"/>
        </a:lnSpc>
        <a:spcAft>
          <a:spcPts val="2500"/>
        </a:spcAft>
        <a:buFontTx/>
        <a:buBlip>
          <a:blip r:embed="rId9"/>
        </a:buBlip>
        <a:defRPr sz="3400" spc="-110" baseline="0">
          <a:latin typeface="+mn-lt"/>
          <a:ea typeface="+mn-ea"/>
          <a:cs typeface="+mn-cs"/>
        </a:defRPr>
      </a:lvl3pPr>
      <a:lvl4pPr marL="1458000" indent="-259200" eaLnBrk="1" hangingPunct="1">
        <a:lnSpc>
          <a:spcPct val="84000"/>
        </a:lnSpc>
        <a:spcAft>
          <a:spcPts val="2600"/>
        </a:spcAft>
        <a:buFontTx/>
        <a:buBlip>
          <a:blip r:embed="rId9"/>
        </a:buBlip>
        <a:defRPr sz="3000" spc="-110" baseline="0">
          <a:latin typeface="+mn-lt"/>
          <a:ea typeface="+mn-ea"/>
          <a:cs typeface="+mn-cs"/>
        </a:defRPr>
      </a:lvl4pPr>
      <a:lvl5pPr marL="1764000" indent="-252000" eaLnBrk="1" hangingPunct="1">
        <a:lnSpc>
          <a:spcPct val="86000"/>
        </a:lnSpc>
        <a:spcAft>
          <a:spcPts val="1500"/>
        </a:spcAft>
        <a:buFontTx/>
        <a:buBlip>
          <a:blip r:embed="rId9"/>
        </a:buBlip>
        <a:defRPr sz="2800" spc="-110" baseline="0">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4" name="Platshållare för text 2">
            <a:extLst>
              <a:ext uri="{FF2B5EF4-FFF2-40B4-BE49-F238E27FC236}">
                <a16:creationId xmlns:a16="http://schemas.microsoft.com/office/drawing/2014/main" id="{098AE977-5D5B-4533-993B-CA82249B2963}"/>
              </a:ext>
            </a:extLst>
          </p:cNvPr>
          <p:cNvSpPr>
            <a:spLocks noGrp="1"/>
          </p:cNvSpPr>
          <p:nvPr>
            <p:ph type="body" idx="1"/>
          </p:nvPr>
        </p:nvSpPr>
        <p:spPr>
          <a:xfrm>
            <a:off x="1243766" y="3401568"/>
            <a:ext cx="17616567" cy="5986907"/>
          </a:xfrm>
          <a:prstGeom prst="rect">
            <a:avLst/>
          </a:prstGeom>
        </p:spPr>
        <p:txBody>
          <a:bodyPr vert="horz" lIns="0" tIns="0" rIns="0" bIns="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dirty="0"/>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en-US" dirty="0"/>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smtClean="0"/>
              <a:pPr/>
              <a:t>‹#›</a:t>
            </a:fld>
            <a:endParaRPr lang="sv-SE" dirty="0"/>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rmAutofit/>
          </a:bodyPr>
          <a:lstStyle/>
          <a:p>
            <a:r>
              <a:rPr lang="sv-SE" dirty="0"/>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7" cstate="print"/>
            <a:stretch>
              <a:fillRect/>
            </a:stretch>
          </a:blipFill>
        </p:spPr>
        <p:txBody>
          <a:bodyPr wrap="square" lIns="0" tIns="0" rIns="0" bIns="0" rtlCol="0"/>
          <a:lstStyle/>
          <a:p>
            <a:endParaRPr/>
          </a:p>
        </p:txBody>
      </p:sp>
    </p:spTree>
  </p:cSld>
  <p:clrMap bg1="lt1" tx1="dk1" bg2="lt2" tx2="dk2" accent1="accent1" accent2="accent2" accent3="accent3" accent4="accent4" accent5="accent5" accent6="accent6" hlink="hlink" folHlink="folHlink"/>
  <p:sldLayoutIdLst>
    <p:sldLayoutId id="2147483679" r:id="rId1"/>
    <p:sldLayoutId id="2147483678" r:id="rId2"/>
    <p:sldLayoutId id="2147483681" r:id="rId3"/>
    <p:sldLayoutId id="2147483685" r:id="rId4"/>
    <p:sldLayoutId id="2147483701" r:id="rId5"/>
  </p:sldLayoutIdLst>
  <p:hf sldNum="0" hdr="0" ftr="0"/>
  <p:txStyles>
    <p:titleStyle>
      <a:lvl1pPr>
        <a:lnSpc>
          <a:spcPct val="85000"/>
        </a:lnSpc>
        <a:defRPr sz="6450" b="1" spc="-280" baseline="0">
          <a:solidFill>
            <a:schemeClr val="accent1"/>
          </a:solidFill>
          <a:latin typeface="+mj-lt"/>
          <a:ea typeface="+mj-ea"/>
          <a:cs typeface="+mj-cs"/>
        </a:defRPr>
      </a:lvl1pPr>
    </p:titleStyle>
    <p:bodyStyle>
      <a:lvl1pPr marL="345600" indent="-345600">
        <a:lnSpc>
          <a:spcPct val="84000"/>
        </a:lnSpc>
        <a:spcAft>
          <a:spcPts val="2300"/>
        </a:spcAft>
        <a:buSzPct val="100000"/>
        <a:buFontTx/>
        <a:buBlip>
          <a:blip r:embed="rId8"/>
        </a:buBlip>
        <a:tabLst/>
        <a:defRPr sz="4250" spc="-110" baseline="0">
          <a:latin typeface="+mn-lt"/>
          <a:ea typeface="+mn-ea"/>
          <a:cs typeface="+mn-cs"/>
        </a:defRPr>
      </a:lvl1pPr>
      <a:lvl2pPr marL="756000" indent="-324000">
        <a:lnSpc>
          <a:spcPct val="84000"/>
        </a:lnSpc>
        <a:spcAft>
          <a:spcPts val="2400"/>
        </a:spcAft>
        <a:buFontTx/>
        <a:buBlip>
          <a:blip r:embed="rId8"/>
        </a:buBlip>
        <a:defRPr sz="3850" spc="-110" baseline="0">
          <a:latin typeface="+mn-lt"/>
          <a:ea typeface="+mn-ea"/>
          <a:cs typeface="+mn-cs"/>
        </a:defRPr>
      </a:lvl2pPr>
      <a:lvl3pPr marL="1116000" indent="-288000">
        <a:lnSpc>
          <a:spcPct val="84000"/>
        </a:lnSpc>
        <a:spcAft>
          <a:spcPts val="2500"/>
        </a:spcAft>
        <a:buFontTx/>
        <a:buBlip>
          <a:blip r:embed="rId8"/>
        </a:buBlip>
        <a:defRPr sz="3400" spc="-110" baseline="0">
          <a:latin typeface="+mn-lt"/>
          <a:ea typeface="+mn-ea"/>
          <a:cs typeface="+mn-cs"/>
        </a:defRPr>
      </a:lvl3pPr>
      <a:lvl4pPr marL="1458000" indent="-259200">
        <a:lnSpc>
          <a:spcPct val="84000"/>
        </a:lnSpc>
        <a:spcAft>
          <a:spcPts val="2600"/>
        </a:spcAft>
        <a:buFontTx/>
        <a:buBlip>
          <a:blip r:embed="rId8"/>
        </a:buBlip>
        <a:defRPr sz="3000" spc="-110" baseline="0">
          <a:latin typeface="+mn-lt"/>
          <a:ea typeface="+mn-ea"/>
          <a:cs typeface="+mn-cs"/>
        </a:defRPr>
      </a:lvl4pPr>
      <a:lvl5pPr marL="1764000" indent="-252000">
        <a:lnSpc>
          <a:spcPct val="86000"/>
        </a:lnSpc>
        <a:spcAft>
          <a:spcPts val="1500"/>
        </a:spcAft>
        <a:buFontTx/>
        <a:buBlip>
          <a:blip r:embed="rId8"/>
        </a:buBlip>
        <a:defRPr sz="2800" spc="-110" baseline="0">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dirty="0"/>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en-US" dirty="0"/>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smtClean="0"/>
              <a:pPr/>
              <a:t>‹#›</a:t>
            </a:fld>
            <a:endParaRPr lang="sv-SE" dirty="0"/>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rmAutofit/>
          </a:bodyPr>
          <a:lstStyle/>
          <a:p>
            <a:r>
              <a:rPr lang="sv-SE" dirty="0"/>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7" cstate="print"/>
            <a:stretch>
              <a:fillRect/>
            </a:stretch>
          </a:blipFill>
        </p:spPr>
        <p:txBody>
          <a:bodyPr wrap="square" lIns="0" tIns="0" rIns="0" bIns="0" rtlCol="0"/>
          <a:lstStyle/>
          <a:p>
            <a:endParaRPr/>
          </a:p>
        </p:txBody>
      </p:sp>
      <p:sp>
        <p:nvSpPr>
          <p:cNvPr id="2" name="Platshållare för text 1">
            <a:extLst>
              <a:ext uri="{FF2B5EF4-FFF2-40B4-BE49-F238E27FC236}">
                <a16:creationId xmlns:a16="http://schemas.microsoft.com/office/drawing/2014/main" id="{A5BA178A-7D73-4B39-A47A-E9668CC0BE49}"/>
              </a:ext>
            </a:extLst>
          </p:cNvPr>
          <p:cNvSpPr>
            <a:spLocks noGrp="1"/>
          </p:cNvSpPr>
          <p:nvPr>
            <p:ph type="body" idx="1"/>
          </p:nvPr>
        </p:nvSpPr>
        <p:spPr>
          <a:xfrm>
            <a:off x="1243766" y="3402000"/>
            <a:ext cx="17618400" cy="5986800"/>
          </a:xfrm>
          <a:prstGeom prst="rect">
            <a:avLst/>
          </a:prstGeom>
        </p:spPr>
        <p:txBody>
          <a:bodyPr vert="horz" lIns="0" tIns="0" rIns="0" bIns="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978783608"/>
      </p:ext>
    </p:extLst>
  </p:cSld>
  <p:clrMap bg1="lt1" tx1="dk1" bg2="lt2" tx2="dk2" accent1="accent1" accent2="accent2" accent3="accent3" accent4="accent4" accent5="accent5" accent6="accent6" hlink="hlink" folHlink="folHlink"/>
  <p:sldLayoutIdLst>
    <p:sldLayoutId id="2147483704" r:id="rId1"/>
    <p:sldLayoutId id="2147483707" r:id="rId2"/>
    <p:sldLayoutId id="2147483710" r:id="rId3"/>
    <p:sldLayoutId id="2147483713" r:id="rId4"/>
    <p:sldLayoutId id="2147483716" r:id="rId5"/>
  </p:sldLayoutIdLst>
  <p:hf sldNum="0" hdr="0" ftr="0"/>
  <p:txStyles>
    <p:titleStyle>
      <a:lvl1pPr>
        <a:lnSpc>
          <a:spcPct val="85000"/>
        </a:lnSpc>
        <a:defRPr sz="6450" b="1" spc="-280" baseline="0">
          <a:solidFill>
            <a:schemeClr val="accent1"/>
          </a:solidFill>
          <a:latin typeface="+mj-lt"/>
          <a:ea typeface="+mj-ea"/>
          <a:cs typeface="+mj-cs"/>
        </a:defRPr>
      </a:lvl1pPr>
    </p:titleStyle>
    <p:bodyStyle>
      <a:lvl1pPr marL="345600" indent="-345600">
        <a:lnSpc>
          <a:spcPct val="84000"/>
        </a:lnSpc>
        <a:spcAft>
          <a:spcPts val="2300"/>
        </a:spcAft>
        <a:buSzPct val="100000"/>
        <a:buFontTx/>
        <a:buBlip>
          <a:blip r:embed="rId8"/>
        </a:buBlip>
        <a:tabLst/>
        <a:defRPr lang="sv-SE" sz="4250" spc="-110" baseline="0" dirty="0" smtClean="0">
          <a:latin typeface="+mn-lt"/>
          <a:ea typeface="+mn-ea"/>
          <a:cs typeface="+mn-cs"/>
        </a:defRPr>
      </a:lvl1pPr>
      <a:lvl2pPr marL="756000" indent="-324000">
        <a:lnSpc>
          <a:spcPct val="84000"/>
        </a:lnSpc>
        <a:spcAft>
          <a:spcPts val="2400"/>
        </a:spcAft>
        <a:buFontTx/>
        <a:buBlip>
          <a:blip r:embed="rId8"/>
        </a:buBlip>
        <a:defRPr lang="sv-SE" sz="3850" spc="-110" baseline="0" dirty="0" smtClean="0">
          <a:latin typeface="+mn-lt"/>
          <a:ea typeface="+mn-ea"/>
          <a:cs typeface="+mn-cs"/>
        </a:defRPr>
      </a:lvl2pPr>
      <a:lvl3pPr marL="1116000" indent="-288000">
        <a:lnSpc>
          <a:spcPct val="84000"/>
        </a:lnSpc>
        <a:spcAft>
          <a:spcPts val="2500"/>
        </a:spcAft>
        <a:buFontTx/>
        <a:buBlip>
          <a:blip r:embed="rId8"/>
        </a:buBlip>
        <a:defRPr lang="sv-SE" sz="3400" spc="-110" baseline="0" dirty="0" smtClean="0">
          <a:latin typeface="+mn-lt"/>
          <a:ea typeface="+mn-ea"/>
          <a:cs typeface="+mn-cs"/>
        </a:defRPr>
      </a:lvl3pPr>
      <a:lvl4pPr marL="1458000" indent="-259200">
        <a:lnSpc>
          <a:spcPct val="84000"/>
        </a:lnSpc>
        <a:spcAft>
          <a:spcPts val="2600"/>
        </a:spcAft>
        <a:buFontTx/>
        <a:buBlip>
          <a:blip r:embed="rId8"/>
        </a:buBlip>
        <a:defRPr lang="sv-SE" sz="3000" spc="-110" baseline="0" dirty="0" smtClean="0">
          <a:latin typeface="+mn-lt"/>
          <a:ea typeface="+mn-ea"/>
          <a:cs typeface="+mn-cs"/>
        </a:defRPr>
      </a:lvl4pPr>
      <a:lvl5pPr marL="1764000" indent="-252000">
        <a:lnSpc>
          <a:spcPct val="86000"/>
        </a:lnSpc>
        <a:spcAft>
          <a:spcPts val="1500"/>
        </a:spcAft>
        <a:buFontTx/>
        <a:buBlip>
          <a:blip r:embed="rId8"/>
        </a:buBlip>
        <a:defRPr lang="sv-SE" sz="2800" spc="-110" baseline="0" dirty="0" smtClean="0">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rin.rolfsdotter.dahlberg@regionvastmanland.se" TargetMode="External"/><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cancercentrum.se/samverkan/cancerdiagnoser/gynekologi/aggstock/min-vardplan/" TargetMode="External"/><Relationship Id="rId2" Type="http://schemas.openxmlformats.org/officeDocument/2006/relationships/hyperlink" Target="https://cancercentrum.se/samverkan/patient-och-narstaende/min-vardplan/nationell-min-vardplan/" TargetMode="External"/><Relationship Id="rId1" Type="http://schemas.openxmlformats.org/officeDocument/2006/relationships/slideLayout" Target="../slideLayouts/slideLayout3.xml"/><Relationship Id="rId5" Type="http://schemas.openxmlformats.org/officeDocument/2006/relationships/image" Target="../media/image2.emf"/><Relationship Id="rId4" Type="http://schemas.openxmlformats.org/officeDocument/2006/relationships/hyperlink" Target="https://cancercentrum.se/globalassets/patient-och-narstaende/samverkan/min-vardplan/stod-for-inforande/patientbroschyr-min-vardplan-for-urskrift.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s://resultat.patientenkat.se/Standardiserade%20v%C3%A5rdf%C3%B6rlopp%20inom%20cancerv%C3%A5rd/2021" TargetMode="External"/><Relationship Id="rId1" Type="http://schemas.openxmlformats.org/officeDocument/2006/relationships/slideLayout" Target="../slideLayouts/slideLayout3.xml"/><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mailto:karin.rolfsdotter.dahlberg@regionvastmanland.se" TargetMode="External"/><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cancercentrum.se/samverkan/vara-uppdrag/statistik/svf-statistik/vantetider-i-svf/" TargetMode="External"/><Relationship Id="rId2" Type="http://schemas.openxmlformats.org/officeDocument/2006/relationships/image" Target="../media/image16.png"/><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QDy-zhZF6OE" TargetMode="External"/><Relationship Id="rId2" Type="http://schemas.openxmlformats.org/officeDocument/2006/relationships/image" Target="../media/image19.png"/><Relationship Id="rId1" Type="http://schemas.openxmlformats.org/officeDocument/2006/relationships/slideLayout" Target="../slideLayouts/slideLayout4.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hyperlink" Target="https://cancercentrum.se/globalassets/vara-uppdrag/kunskapsstyrning/varje-dag-raknas/vardforlopp/patientinformation/svenska_svf_patientinfolow_r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ACC3ADAD-CFD2-4623-AD49-F4F083524069}"/>
              </a:ext>
            </a:extLst>
          </p:cNvPr>
          <p:cNvPicPr>
            <a:picLocks noChangeAspect="1"/>
          </p:cNvPicPr>
          <p:nvPr/>
        </p:nvPicPr>
        <p:blipFill>
          <a:blip r:embed="rId2"/>
          <a:stretch>
            <a:fillRect/>
          </a:stretch>
        </p:blipFill>
        <p:spPr>
          <a:xfrm>
            <a:off x="4507434" y="2089392"/>
            <a:ext cx="8928992" cy="878997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8" name="Rubrik 7">
            <a:extLst>
              <a:ext uri="{FF2B5EF4-FFF2-40B4-BE49-F238E27FC236}">
                <a16:creationId xmlns:a16="http://schemas.microsoft.com/office/drawing/2014/main" id="{BCE35594-C06D-4868-A431-42C83EE48B84}"/>
              </a:ext>
            </a:extLst>
          </p:cNvPr>
          <p:cNvSpPr>
            <a:spLocks noGrp="1"/>
          </p:cNvSpPr>
          <p:nvPr>
            <p:ph type="title"/>
          </p:nvPr>
        </p:nvSpPr>
        <p:spPr>
          <a:xfrm>
            <a:off x="763018" y="429988"/>
            <a:ext cx="17616567" cy="1408263"/>
          </a:xfrm>
        </p:spPr>
        <p:txBody>
          <a:bodyPr>
            <a:normAutofit/>
          </a:bodyPr>
          <a:lstStyle/>
          <a:p>
            <a:r>
              <a:rPr lang="sv-SE" dirty="0"/>
              <a:t>Rollen som cancersamordnare i Region Västmanland</a:t>
            </a:r>
          </a:p>
        </p:txBody>
      </p:sp>
      <p:sp>
        <p:nvSpPr>
          <p:cNvPr id="2" name="Platshållare för datum 1">
            <a:extLst>
              <a:ext uri="{FF2B5EF4-FFF2-40B4-BE49-F238E27FC236}">
                <a16:creationId xmlns:a16="http://schemas.microsoft.com/office/drawing/2014/main" id="{635F3596-7412-4318-A79F-330E226D9936}"/>
              </a:ext>
            </a:extLst>
          </p:cNvPr>
          <p:cNvSpPr>
            <a:spLocks noGrp="1"/>
          </p:cNvSpPr>
          <p:nvPr>
            <p:ph type="dt" sz="half" idx="10"/>
          </p:nvPr>
        </p:nvSpPr>
        <p:spPr/>
        <p:txBody>
          <a:bodyPr/>
          <a:lstStyle/>
          <a:p>
            <a:r>
              <a:rPr lang="sv-SE" dirty="0"/>
              <a:t>2022-03-15</a:t>
            </a:r>
          </a:p>
        </p:txBody>
      </p:sp>
      <p:sp>
        <p:nvSpPr>
          <p:cNvPr id="5" name="Rektangel 4">
            <a:extLst>
              <a:ext uri="{FF2B5EF4-FFF2-40B4-BE49-F238E27FC236}">
                <a16:creationId xmlns:a16="http://schemas.microsoft.com/office/drawing/2014/main" id="{D5DEECAC-7E9A-4B75-9B37-F4E7AADB28B9}"/>
              </a:ext>
            </a:extLst>
          </p:cNvPr>
          <p:cNvSpPr/>
          <p:nvPr/>
        </p:nvSpPr>
        <p:spPr>
          <a:xfrm>
            <a:off x="13616175" y="10690817"/>
            <a:ext cx="4765535" cy="646331"/>
          </a:xfrm>
          <a:prstGeom prst="rect">
            <a:avLst/>
          </a:prstGeom>
        </p:spPr>
        <p:txBody>
          <a:bodyPr wrap="none">
            <a:spAutoFit/>
          </a:bodyPr>
          <a:lstStyle/>
          <a:p>
            <a:r>
              <a:rPr lang="en-US" dirty="0">
                <a:hlinkClick r:id="rId3"/>
              </a:rPr>
              <a:t>karin.rolfsdotter.dahlberg@regionvastmanland.se</a:t>
            </a:r>
            <a:endParaRPr lang="en-US" dirty="0"/>
          </a:p>
          <a:p>
            <a:endParaRPr lang="en-US" dirty="0"/>
          </a:p>
        </p:txBody>
      </p:sp>
    </p:spTree>
    <p:extLst>
      <p:ext uri="{BB962C8B-B14F-4D97-AF65-F5344CB8AC3E}">
        <p14:creationId xmlns:p14="http://schemas.microsoft.com/office/powerpoint/2010/main" val="24151106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D0FE2D-FF62-4232-A106-204A3ECF8ADD}"/>
              </a:ext>
            </a:extLst>
          </p:cNvPr>
          <p:cNvSpPr>
            <a:spLocks noGrp="1"/>
          </p:cNvSpPr>
          <p:nvPr>
            <p:ph type="ctrTitle"/>
          </p:nvPr>
        </p:nvSpPr>
        <p:spPr>
          <a:xfrm>
            <a:off x="2513013" y="902147"/>
            <a:ext cx="13635037" cy="2185814"/>
          </a:xfrm>
        </p:spPr>
        <p:txBody>
          <a:bodyPr/>
          <a:lstStyle/>
          <a:p>
            <a:r>
              <a:rPr lang="sv-SE" dirty="0"/>
              <a:t>Kontaktsjuksköterska</a:t>
            </a:r>
          </a:p>
        </p:txBody>
      </p:sp>
      <p:sp>
        <p:nvSpPr>
          <p:cNvPr id="3" name="Underrubrik 2">
            <a:extLst>
              <a:ext uri="{FF2B5EF4-FFF2-40B4-BE49-F238E27FC236}">
                <a16:creationId xmlns:a16="http://schemas.microsoft.com/office/drawing/2014/main" id="{D9D9EE46-291E-4D32-A1D8-FD56474BAFD3}"/>
              </a:ext>
            </a:extLst>
          </p:cNvPr>
          <p:cNvSpPr>
            <a:spLocks noGrp="1"/>
          </p:cNvSpPr>
          <p:nvPr>
            <p:ph type="subTitle" idx="1"/>
          </p:nvPr>
        </p:nvSpPr>
        <p:spPr>
          <a:xfrm>
            <a:off x="2512383" y="3396853"/>
            <a:ext cx="15891965" cy="4824537"/>
          </a:xfrm>
        </p:spPr>
        <p:txBody>
          <a:bodyPr>
            <a:normAutofit/>
          </a:bodyPr>
          <a:lstStyle/>
          <a:p>
            <a:r>
              <a:rPr lang="sv-SE" sz="5400" dirty="0"/>
              <a:t>Kontaktsjuksköterskan har det övergripande ansvaret för patient och närstående genom hela vårdkedjan. </a:t>
            </a:r>
          </a:p>
          <a:p>
            <a:endParaRPr lang="sv-SE" sz="5400" dirty="0"/>
          </a:p>
          <a:p>
            <a:r>
              <a:rPr lang="sv-SE" sz="5400" dirty="0"/>
              <a:t>Vara särskilt tillgänglig, att informera om kommande steg i vård och behandlingen, att ge stöd vid normala krisreaktioner och att förmedla kontakter med andra yrkesgrupper.</a:t>
            </a:r>
          </a:p>
        </p:txBody>
      </p:sp>
    </p:spTree>
    <p:extLst>
      <p:ext uri="{BB962C8B-B14F-4D97-AF65-F5344CB8AC3E}">
        <p14:creationId xmlns:p14="http://schemas.microsoft.com/office/powerpoint/2010/main" val="29435742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4E47FD23-96BF-4F80-A109-E4F084AE5041}"/>
              </a:ext>
            </a:extLst>
          </p:cNvPr>
          <p:cNvSpPr>
            <a:spLocks noGrp="1"/>
          </p:cNvSpPr>
          <p:nvPr>
            <p:ph sz="half" idx="1"/>
          </p:nvPr>
        </p:nvSpPr>
        <p:spPr>
          <a:xfrm>
            <a:off x="1243765" y="2918371"/>
            <a:ext cx="8638421" cy="5976000"/>
          </a:xfrm>
        </p:spPr>
        <p:txBody>
          <a:bodyPr>
            <a:normAutofit/>
          </a:bodyPr>
          <a:lstStyle/>
          <a:p>
            <a:r>
              <a:rPr lang="sv-SE" dirty="0"/>
              <a:t>Alla patienter med cancer bör ha en vårdplan som individanpassas utifrån patientens behov. Den ska tas fram för och med patienten.</a:t>
            </a:r>
          </a:p>
          <a:p>
            <a:r>
              <a:rPr lang="sv-SE" dirty="0"/>
              <a:t>Syftet är att ge tydlig information och stöd till patient och närstående, att göra dem delaktiga i vården samt öka deras trygghet. Min vårdplan erbjuds digitalt och möjlighet till pappersform. </a:t>
            </a:r>
          </a:p>
          <a:p>
            <a:endParaRPr lang="sv-SE" dirty="0"/>
          </a:p>
        </p:txBody>
      </p:sp>
      <p:sp>
        <p:nvSpPr>
          <p:cNvPr id="3" name="Rubrik 2">
            <a:extLst>
              <a:ext uri="{FF2B5EF4-FFF2-40B4-BE49-F238E27FC236}">
                <a16:creationId xmlns:a16="http://schemas.microsoft.com/office/drawing/2014/main" id="{C3F7FC54-1C1B-4BDB-9A07-3715E27036E6}"/>
              </a:ext>
            </a:extLst>
          </p:cNvPr>
          <p:cNvSpPr>
            <a:spLocks noGrp="1"/>
          </p:cNvSpPr>
          <p:nvPr>
            <p:ph type="title"/>
          </p:nvPr>
        </p:nvSpPr>
        <p:spPr>
          <a:xfrm>
            <a:off x="1073903" y="820613"/>
            <a:ext cx="17616567" cy="1594366"/>
          </a:xfrm>
        </p:spPr>
        <p:txBody>
          <a:bodyPr>
            <a:normAutofit/>
          </a:bodyPr>
          <a:lstStyle/>
          <a:p>
            <a:pPr algn="ctr"/>
            <a:r>
              <a:rPr lang="sv-SE" sz="11500" dirty="0"/>
              <a:t>Min vårdplan </a:t>
            </a:r>
          </a:p>
        </p:txBody>
      </p:sp>
      <p:pic>
        <p:nvPicPr>
          <p:cNvPr id="6" name="Platshållare för innehåll 5">
            <a:extLst>
              <a:ext uri="{FF2B5EF4-FFF2-40B4-BE49-F238E27FC236}">
                <a16:creationId xmlns:a16="http://schemas.microsoft.com/office/drawing/2014/main" id="{04B15C8B-F9DB-4631-BFCE-C138C2F31F78}"/>
              </a:ext>
            </a:extLst>
          </p:cNvPr>
          <p:cNvPicPr>
            <a:picLocks noGrp="1" noChangeAspect="1"/>
          </p:cNvPicPr>
          <p:nvPr>
            <p:ph sz="half" idx="2"/>
          </p:nvPr>
        </p:nvPicPr>
        <p:blipFill>
          <a:blip r:embed="rId2"/>
          <a:stretch>
            <a:fillRect/>
          </a:stretch>
        </p:blipFill>
        <p:spPr>
          <a:xfrm>
            <a:off x="9882186" y="2702347"/>
            <a:ext cx="9602912" cy="5976000"/>
          </a:xfrm>
          <a:prstGeom prst="rect">
            <a:avLst/>
          </a:prstGeom>
        </p:spPr>
      </p:pic>
    </p:spTree>
    <p:extLst>
      <p:ext uri="{BB962C8B-B14F-4D97-AF65-F5344CB8AC3E}">
        <p14:creationId xmlns:p14="http://schemas.microsoft.com/office/powerpoint/2010/main" val="33137168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4E47FD23-96BF-4F80-A109-E4F084AE5041}"/>
              </a:ext>
            </a:extLst>
          </p:cNvPr>
          <p:cNvSpPr>
            <a:spLocks noGrp="1"/>
          </p:cNvSpPr>
          <p:nvPr>
            <p:ph sz="half" idx="1"/>
          </p:nvPr>
        </p:nvSpPr>
        <p:spPr>
          <a:xfrm>
            <a:off x="10268074" y="3638451"/>
            <a:ext cx="8638421" cy="5328592"/>
          </a:xfrm>
        </p:spPr>
        <p:txBody>
          <a:bodyPr>
            <a:normAutofit/>
          </a:bodyPr>
          <a:lstStyle/>
          <a:p>
            <a:r>
              <a:rPr lang="sv-SE" dirty="0">
                <a:hlinkClick r:id="rId2"/>
              </a:rPr>
              <a:t>Min Vårdplan nationell RCC Pappersformat</a:t>
            </a:r>
            <a:r>
              <a:rPr lang="sv-SE" dirty="0"/>
              <a:t> </a:t>
            </a:r>
          </a:p>
          <a:p>
            <a:r>
              <a:rPr lang="sv-SE" dirty="0">
                <a:hlinkClick r:id="rId3"/>
              </a:rPr>
              <a:t>Nationell Min vårdplan äggstockscancer</a:t>
            </a:r>
            <a:endParaRPr lang="sv-SE" dirty="0">
              <a:hlinkClick r:id="rId2"/>
            </a:endParaRPr>
          </a:p>
          <a:p>
            <a:r>
              <a:rPr lang="sv-SE" dirty="0">
                <a:hlinkClick r:id="rId4"/>
              </a:rPr>
              <a:t>Patientinformation</a:t>
            </a:r>
            <a:endParaRPr lang="sv-SE" dirty="0"/>
          </a:p>
          <a:p>
            <a:endParaRPr lang="sv-SE" dirty="0"/>
          </a:p>
          <a:p>
            <a:endParaRPr lang="sv-SE" dirty="0"/>
          </a:p>
          <a:p>
            <a:pPr marL="0" indent="0">
              <a:buNone/>
            </a:pPr>
            <a:endParaRPr lang="sv-SE" dirty="0"/>
          </a:p>
        </p:txBody>
      </p:sp>
      <p:sp>
        <p:nvSpPr>
          <p:cNvPr id="3" name="Rubrik 2">
            <a:extLst>
              <a:ext uri="{FF2B5EF4-FFF2-40B4-BE49-F238E27FC236}">
                <a16:creationId xmlns:a16="http://schemas.microsoft.com/office/drawing/2014/main" id="{C3F7FC54-1C1B-4BDB-9A07-3715E27036E6}"/>
              </a:ext>
            </a:extLst>
          </p:cNvPr>
          <p:cNvSpPr>
            <a:spLocks noGrp="1"/>
          </p:cNvSpPr>
          <p:nvPr>
            <p:ph type="title"/>
          </p:nvPr>
        </p:nvSpPr>
        <p:spPr>
          <a:xfrm>
            <a:off x="1073903" y="820613"/>
            <a:ext cx="17616567" cy="1187268"/>
          </a:xfrm>
        </p:spPr>
        <p:txBody>
          <a:bodyPr>
            <a:normAutofit/>
          </a:bodyPr>
          <a:lstStyle/>
          <a:p>
            <a:pPr algn="ctr"/>
            <a:r>
              <a:rPr lang="sv-SE" sz="7200" dirty="0"/>
              <a:t>Min vårdplan på 1177.se</a:t>
            </a:r>
          </a:p>
        </p:txBody>
      </p:sp>
      <p:sp>
        <p:nvSpPr>
          <p:cNvPr id="4" name="Platshållare för innehåll 1">
            <a:extLst>
              <a:ext uri="{FF2B5EF4-FFF2-40B4-BE49-F238E27FC236}">
                <a16:creationId xmlns:a16="http://schemas.microsoft.com/office/drawing/2014/main" id="{515EC68B-B9AB-4A12-A0B7-CD4ED51E9AFB}"/>
              </a:ext>
            </a:extLst>
          </p:cNvPr>
          <p:cNvSpPr txBox="1">
            <a:spLocks/>
          </p:cNvSpPr>
          <p:nvPr/>
        </p:nvSpPr>
        <p:spPr>
          <a:xfrm>
            <a:off x="1389359" y="3638451"/>
            <a:ext cx="8638421" cy="5976000"/>
          </a:xfrm>
          <a:prstGeom prst="rect">
            <a:avLst/>
          </a:prstGeom>
        </p:spPr>
        <p:txBody>
          <a:bodyPr vert="horz" lIns="0" tIns="0" rIns="0" bIns="0" rtlCol="0">
            <a:normAutofit fontScale="92500" lnSpcReduction="10000"/>
          </a:bodyPr>
          <a:lstStyle>
            <a:lvl1pPr marL="345600" indent="-345600" eaLnBrk="1" hangingPunct="1">
              <a:lnSpc>
                <a:spcPct val="84000"/>
              </a:lnSpc>
              <a:spcAft>
                <a:spcPts val="2300"/>
              </a:spcAft>
              <a:buSzPct val="100000"/>
              <a:buFontTx/>
              <a:buBlip>
                <a:blip r:embed="rId5"/>
              </a:buBlip>
              <a:tabLst/>
              <a:defRPr lang="sv-SE" sz="4250" spc="-110" baseline="0" dirty="0">
                <a:latin typeface="+mn-lt"/>
                <a:ea typeface="+mn-ea"/>
                <a:cs typeface="+mn-cs"/>
              </a:defRPr>
            </a:lvl1pPr>
            <a:lvl2pPr marL="756000" indent="-324000" eaLnBrk="1" hangingPunct="1">
              <a:lnSpc>
                <a:spcPct val="84000"/>
              </a:lnSpc>
              <a:spcAft>
                <a:spcPts val="2400"/>
              </a:spcAft>
              <a:buFontTx/>
              <a:buBlip>
                <a:blip r:embed="rId5"/>
              </a:buBlip>
              <a:defRPr lang="sv-SE" sz="3850" spc="-110" baseline="0" dirty="0">
                <a:latin typeface="+mn-lt"/>
                <a:ea typeface="+mn-ea"/>
                <a:cs typeface="+mn-cs"/>
              </a:defRPr>
            </a:lvl2pPr>
            <a:lvl3pPr marL="1116000" indent="-288000" eaLnBrk="1" hangingPunct="1">
              <a:lnSpc>
                <a:spcPct val="84000"/>
              </a:lnSpc>
              <a:spcAft>
                <a:spcPts val="2500"/>
              </a:spcAft>
              <a:buFontTx/>
              <a:buBlip>
                <a:blip r:embed="rId5"/>
              </a:buBlip>
              <a:defRPr lang="sv-SE" sz="3400" spc="-110" baseline="0" dirty="0">
                <a:latin typeface="+mn-lt"/>
                <a:ea typeface="+mn-ea"/>
                <a:cs typeface="+mn-cs"/>
              </a:defRPr>
            </a:lvl3pPr>
            <a:lvl4pPr marL="1458000" indent="-259200" eaLnBrk="1" hangingPunct="1">
              <a:lnSpc>
                <a:spcPct val="84000"/>
              </a:lnSpc>
              <a:spcAft>
                <a:spcPts val="2600"/>
              </a:spcAft>
              <a:buFontTx/>
              <a:buBlip>
                <a:blip r:embed="rId5"/>
              </a:buBlip>
              <a:defRPr lang="sv-SE" sz="3000" spc="-110" baseline="0" dirty="0">
                <a:latin typeface="+mn-lt"/>
                <a:ea typeface="+mn-ea"/>
                <a:cs typeface="+mn-cs"/>
              </a:defRPr>
            </a:lvl4pPr>
            <a:lvl5pPr marL="1764000" indent="-252000" eaLnBrk="1" hangingPunct="1">
              <a:lnSpc>
                <a:spcPct val="86000"/>
              </a:lnSpc>
              <a:spcAft>
                <a:spcPts val="1500"/>
              </a:spcAft>
              <a:buFontTx/>
              <a:buBlip>
                <a:blip r:embed="rId5"/>
              </a:buBlip>
              <a:defRPr lang="sv-SE" sz="2800" spc="-110" baseline="0" dirty="0">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a:lstStyle>
          <a:p>
            <a:pPr marL="0" indent="0">
              <a:buNone/>
            </a:pPr>
            <a:r>
              <a:rPr lang="sv-SE" kern="0" dirty="0">
                <a:solidFill>
                  <a:sysClr val="windowText" lastClr="000000"/>
                </a:solidFill>
                <a:hlinkClick r:id="rId2"/>
              </a:rPr>
              <a:t>Publicerade nationella Min Vårdplan</a:t>
            </a:r>
            <a:endParaRPr lang="sv-SE" kern="0" dirty="0">
              <a:solidFill>
                <a:sysClr val="windowText" lastClr="000000"/>
              </a:solidFill>
            </a:endParaRPr>
          </a:p>
          <a:p>
            <a:r>
              <a:rPr lang="sv-SE" kern="0" dirty="0">
                <a:solidFill>
                  <a:sysClr val="windowText" lastClr="000000"/>
                </a:solidFill>
              </a:rPr>
              <a:t>Bröstcancer</a:t>
            </a:r>
          </a:p>
          <a:p>
            <a:r>
              <a:rPr lang="sv-SE" kern="0" dirty="0">
                <a:solidFill>
                  <a:sysClr val="windowText" lastClr="000000"/>
                </a:solidFill>
              </a:rPr>
              <a:t>Peniscancer</a:t>
            </a:r>
          </a:p>
          <a:p>
            <a:r>
              <a:rPr lang="sv-SE" kern="0" dirty="0">
                <a:solidFill>
                  <a:sysClr val="windowText" lastClr="000000"/>
                </a:solidFill>
              </a:rPr>
              <a:t>Prostatacancer</a:t>
            </a:r>
          </a:p>
          <a:p>
            <a:r>
              <a:rPr lang="sv-SE" kern="0" dirty="0">
                <a:solidFill>
                  <a:sysClr val="windowText" lastClr="000000"/>
                </a:solidFill>
              </a:rPr>
              <a:t>Tjock-och ändtarmscancer</a:t>
            </a:r>
          </a:p>
          <a:p>
            <a:r>
              <a:rPr lang="sv-SE" kern="0" dirty="0">
                <a:solidFill>
                  <a:sysClr val="windowText" lastClr="000000"/>
                </a:solidFill>
              </a:rPr>
              <a:t>Tumörer i centrala nervsystemet</a:t>
            </a:r>
          </a:p>
          <a:p>
            <a:r>
              <a:rPr lang="sv-SE" kern="0" dirty="0">
                <a:solidFill>
                  <a:sysClr val="windowText" lastClr="000000"/>
                </a:solidFill>
              </a:rPr>
              <a:t>Urinblåsecancer</a:t>
            </a:r>
          </a:p>
          <a:p>
            <a:r>
              <a:rPr lang="sv-SE" kern="0" dirty="0">
                <a:solidFill>
                  <a:sysClr val="windowText" lastClr="000000"/>
                </a:solidFill>
              </a:rPr>
              <a:t>Äggstockscancer</a:t>
            </a:r>
          </a:p>
          <a:p>
            <a:endParaRPr lang="sv-SE" kern="0" dirty="0">
              <a:solidFill>
                <a:sysClr val="windowText" lastClr="000000"/>
              </a:solidFill>
            </a:endParaRPr>
          </a:p>
          <a:p>
            <a:endParaRPr lang="sv-SE" kern="0" dirty="0">
              <a:solidFill>
                <a:sysClr val="windowText" lastClr="000000"/>
              </a:solidFill>
            </a:endParaRPr>
          </a:p>
          <a:p>
            <a:pPr marL="0" indent="0">
              <a:buFontTx/>
              <a:buNone/>
            </a:pPr>
            <a:endParaRPr lang="sv-SE" kern="0" dirty="0">
              <a:solidFill>
                <a:sysClr val="windowText" lastClr="000000"/>
              </a:solidFill>
            </a:endParaRPr>
          </a:p>
        </p:txBody>
      </p:sp>
    </p:spTree>
    <p:extLst>
      <p:ext uri="{BB962C8B-B14F-4D97-AF65-F5344CB8AC3E}">
        <p14:creationId xmlns:p14="http://schemas.microsoft.com/office/powerpoint/2010/main" val="1701291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DEB009-471B-4B9B-849C-C94430B7AB0A}"/>
              </a:ext>
            </a:extLst>
          </p:cNvPr>
          <p:cNvSpPr>
            <a:spLocks noGrp="1"/>
          </p:cNvSpPr>
          <p:nvPr>
            <p:ph type="title"/>
          </p:nvPr>
        </p:nvSpPr>
        <p:spPr>
          <a:xfrm>
            <a:off x="1243766" y="1227047"/>
            <a:ext cx="17616567" cy="2043642"/>
          </a:xfrm>
        </p:spPr>
        <p:txBody>
          <a:bodyPr anchor="b">
            <a:normAutofit/>
          </a:bodyPr>
          <a:lstStyle/>
          <a:p>
            <a:r>
              <a:rPr lang="sv-SE" dirty="0">
                <a:hlinkClick r:id="rId2"/>
              </a:rPr>
              <a:t>PREM-enkäter</a:t>
            </a:r>
            <a:r>
              <a:rPr lang="sv-SE" dirty="0"/>
              <a:t> </a:t>
            </a:r>
            <a:br>
              <a:rPr lang="sv-SE" dirty="0"/>
            </a:br>
            <a:r>
              <a:rPr lang="sv-SE" dirty="0"/>
              <a:t>Standardiserade vårdförlopp inom cancer</a:t>
            </a:r>
          </a:p>
        </p:txBody>
      </p:sp>
      <p:pic>
        <p:nvPicPr>
          <p:cNvPr id="6" name="Bildobjekt 5">
            <a:extLst>
              <a:ext uri="{FF2B5EF4-FFF2-40B4-BE49-F238E27FC236}">
                <a16:creationId xmlns:a16="http://schemas.microsoft.com/office/drawing/2014/main" id="{41DC0221-2D02-47F0-9E8C-E85CC92A511E}"/>
              </a:ext>
            </a:extLst>
          </p:cNvPr>
          <p:cNvPicPr>
            <a:picLocks noChangeAspect="1"/>
          </p:cNvPicPr>
          <p:nvPr/>
        </p:nvPicPr>
        <p:blipFill>
          <a:blip r:embed="rId3"/>
          <a:stretch>
            <a:fillRect/>
          </a:stretch>
        </p:blipFill>
        <p:spPr>
          <a:xfrm>
            <a:off x="289028" y="3791209"/>
            <a:ext cx="18571305" cy="6996062"/>
          </a:xfrm>
          <a:prstGeom prst="rect">
            <a:avLst/>
          </a:prstGeom>
        </p:spPr>
      </p:pic>
      <p:pic>
        <p:nvPicPr>
          <p:cNvPr id="4" name="Bildobjekt 3">
            <a:extLst>
              <a:ext uri="{FF2B5EF4-FFF2-40B4-BE49-F238E27FC236}">
                <a16:creationId xmlns:a16="http://schemas.microsoft.com/office/drawing/2014/main" id="{BEC4011E-FFA2-4831-9F10-76A12EF95381}"/>
              </a:ext>
            </a:extLst>
          </p:cNvPr>
          <p:cNvPicPr>
            <a:picLocks noChangeAspect="1"/>
          </p:cNvPicPr>
          <p:nvPr/>
        </p:nvPicPr>
        <p:blipFill>
          <a:blip r:embed="rId4"/>
          <a:stretch>
            <a:fillRect/>
          </a:stretch>
        </p:blipFill>
        <p:spPr>
          <a:xfrm>
            <a:off x="289028" y="3723650"/>
            <a:ext cx="9568248" cy="6179497"/>
          </a:xfrm>
          <a:prstGeom prst="rect">
            <a:avLst/>
          </a:prstGeom>
          <a:noFill/>
        </p:spPr>
      </p:pic>
    </p:spTree>
    <p:extLst>
      <p:ext uri="{BB962C8B-B14F-4D97-AF65-F5344CB8AC3E}">
        <p14:creationId xmlns:p14="http://schemas.microsoft.com/office/powerpoint/2010/main" val="2381658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latshållare för innehåll 7">
            <a:extLst>
              <a:ext uri="{FF2B5EF4-FFF2-40B4-BE49-F238E27FC236}">
                <a16:creationId xmlns:a16="http://schemas.microsoft.com/office/drawing/2014/main" id="{2E778689-3788-4D83-BB46-665EDF67318B}"/>
              </a:ext>
            </a:extLst>
          </p:cNvPr>
          <p:cNvPicPr>
            <a:picLocks noGrp="1" noChangeAspect="1"/>
          </p:cNvPicPr>
          <p:nvPr>
            <p:ph sz="half" idx="1"/>
          </p:nvPr>
        </p:nvPicPr>
        <p:blipFill>
          <a:blip r:embed="rId2"/>
          <a:stretch>
            <a:fillRect/>
          </a:stretch>
        </p:blipFill>
        <p:spPr>
          <a:xfrm>
            <a:off x="7099722" y="1046163"/>
            <a:ext cx="9505056" cy="876267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Rubrik 1">
            <a:extLst>
              <a:ext uri="{FF2B5EF4-FFF2-40B4-BE49-F238E27FC236}">
                <a16:creationId xmlns:a16="http://schemas.microsoft.com/office/drawing/2014/main" id="{857B1B07-49A3-47E7-B247-5A9C847CDD69}"/>
              </a:ext>
            </a:extLst>
          </p:cNvPr>
          <p:cNvSpPr>
            <a:spLocks noGrp="1"/>
          </p:cNvSpPr>
          <p:nvPr>
            <p:ph type="title"/>
          </p:nvPr>
        </p:nvSpPr>
        <p:spPr>
          <a:xfrm>
            <a:off x="1051050" y="1059046"/>
            <a:ext cx="4286143" cy="2043642"/>
          </a:xfrm>
        </p:spPr>
        <p:txBody>
          <a:bodyPr anchor="b">
            <a:normAutofit fontScale="90000"/>
          </a:bodyPr>
          <a:lstStyle/>
          <a:p>
            <a:r>
              <a:rPr lang="sv-SE" sz="11500" dirty="0"/>
              <a:t>Frågor?</a:t>
            </a:r>
          </a:p>
        </p:txBody>
      </p:sp>
    </p:spTree>
    <p:extLst>
      <p:ext uri="{BB962C8B-B14F-4D97-AF65-F5344CB8AC3E}">
        <p14:creationId xmlns:p14="http://schemas.microsoft.com/office/powerpoint/2010/main" val="2192560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057AF303-0A84-43C4-AC66-B859BD41D6A8}"/>
              </a:ext>
            </a:extLst>
          </p:cNvPr>
          <p:cNvPicPr>
            <a:picLocks noChangeAspect="1"/>
          </p:cNvPicPr>
          <p:nvPr/>
        </p:nvPicPr>
        <p:blipFill>
          <a:blip r:embed="rId2"/>
          <a:stretch>
            <a:fillRect/>
          </a:stretch>
        </p:blipFill>
        <p:spPr>
          <a:xfrm>
            <a:off x="3859362" y="577635"/>
            <a:ext cx="10585176" cy="10054198"/>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6" name="Rektangel 5">
            <a:extLst>
              <a:ext uri="{FF2B5EF4-FFF2-40B4-BE49-F238E27FC236}">
                <a16:creationId xmlns:a16="http://schemas.microsoft.com/office/drawing/2014/main" id="{EEB61224-B5E3-48E4-B134-52496041ECED}"/>
              </a:ext>
            </a:extLst>
          </p:cNvPr>
          <p:cNvSpPr/>
          <p:nvPr/>
        </p:nvSpPr>
        <p:spPr>
          <a:xfrm>
            <a:off x="13148394" y="10646068"/>
            <a:ext cx="4765535" cy="646331"/>
          </a:xfrm>
          <a:prstGeom prst="rect">
            <a:avLst/>
          </a:prstGeom>
        </p:spPr>
        <p:txBody>
          <a:bodyPr wrap="none">
            <a:spAutoFit/>
          </a:bodyPr>
          <a:lstStyle/>
          <a:p>
            <a:r>
              <a:rPr lang="en-US" dirty="0">
                <a:hlinkClick r:id="rId3"/>
              </a:rPr>
              <a:t>karin.rolfsdotter.dahlberg@regionvastmanland.se</a:t>
            </a:r>
            <a:endParaRPr lang="en-US" dirty="0"/>
          </a:p>
          <a:p>
            <a:endParaRPr lang="en-US" dirty="0"/>
          </a:p>
        </p:txBody>
      </p:sp>
    </p:spTree>
    <p:extLst>
      <p:ext uri="{BB962C8B-B14F-4D97-AF65-F5344CB8AC3E}">
        <p14:creationId xmlns:p14="http://schemas.microsoft.com/office/powerpoint/2010/main" val="2011085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9EE7AA-D31B-44C2-A130-DAAECE2A5B6D}"/>
              </a:ext>
            </a:extLst>
          </p:cNvPr>
          <p:cNvSpPr>
            <a:spLocks noGrp="1"/>
          </p:cNvSpPr>
          <p:nvPr>
            <p:ph type="ctrTitle"/>
          </p:nvPr>
        </p:nvSpPr>
        <p:spPr>
          <a:xfrm>
            <a:off x="3859362" y="979488"/>
            <a:ext cx="15697744" cy="8995667"/>
          </a:xfrm>
        </p:spPr>
        <p:txBody>
          <a:bodyPr>
            <a:normAutofit/>
          </a:bodyPr>
          <a:lstStyle/>
          <a:p>
            <a:pPr>
              <a:lnSpc>
                <a:spcPct val="100000"/>
              </a:lnSpc>
            </a:pPr>
            <a:r>
              <a:rPr lang="sv-SE" sz="9600" dirty="0"/>
              <a:t>RCC Samverkan </a:t>
            </a:r>
            <a:r>
              <a:rPr lang="sv-SE" sz="5400" dirty="0">
                <a:solidFill>
                  <a:schemeClr val="accent4"/>
                </a:solidFill>
              </a:rPr>
              <a:t>(Sverige)</a:t>
            </a:r>
            <a:br>
              <a:rPr lang="sv-SE" sz="5400" dirty="0">
                <a:solidFill>
                  <a:schemeClr val="accent4"/>
                </a:solidFill>
              </a:rPr>
            </a:br>
            <a:r>
              <a:rPr lang="sv-SE" sz="5400" dirty="0">
                <a:solidFill>
                  <a:schemeClr val="accent4"/>
                </a:solidFill>
              </a:rPr>
              <a:t>	</a:t>
            </a:r>
            <a:r>
              <a:rPr lang="sv-SE" sz="5400" dirty="0">
                <a:solidFill>
                  <a:srgbClr val="00B050"/>
                </a:solidFill>
              </a:rPr>
              <a:t>Samverkansgruppen</a:t>
            </a:r>
            <a:br>
              <a:rPr lang="sv-SE" sz="5400" dirty="0">
                <a:solidFill>
                  <a:schemeClr val="accent4"/>
                </a:solidFill>
              </a:rPr>
            </a:br>
            <a:r>
              <a:rPr lang="sv-SE" sz="9600" dirty="0"/>
              <a:t>RCC Mellansverige </a:t>
            </a:r>
            <a:r>
              <a:rPr lang="sv-SE" sz="5400" dirty="0">
                <a:solidFill>
                  <a:schemeClr val="accent4"/>
                </a:solidFill>
              </a:rPr>
              <a:t>(Sjukvårdsregionen)</a:t>
            </a:r>
            <a:br>
              <a:rPr lang="sv-SE" sz="9600" dirty="0">
                <a:solidFill>
                  <a:schemeClr val="accent4"/>
                </a:solidFill>
              </a:rPr>
            </a:br>
            <a:r>
              <a:rPr lang="sv-SE" sz="5400" dirty="0"/>
              <a:t>	</a:t>
            </a:r>
            <a:r>
              <a:rPr lang="sv-SE" sz="5400" dirty="0">
                <a:solidFill>
                  <a:srgbClr val="00B050"/>
                </a:solidFill>
              </a:rPr>
              <a:t>Styrgrupp</a:t>
            </a:r>
            <a:br>
              <a:rPr lang="sv-SE" sz="9600" dirty="0"/>
            </a:br>
            <a:r>
              <a:rPr lang="sv-SE" sz="9600" dirty="0"/>
              <a:t>Region Västmanland </a:t>
            </a:r>
            <a:r>
              <a:rPr lang="sv-SE" sz="5400" dirty="0">
                <a:solidFill>
                  <a:schemeClr val="accent4"/>
                </a:solidFill>
              </a:rPr>
              <a:t>(Västmanland)</a:t>
            </a:r>
            <a:br>
              <a:rPr lang="sv-SE" sz="5400" dirty="0">
                <a:solidFill>
                  <a:schemeClr val="accent4"/>
                </a:solidFill>
              </a:rPr>
            </a:br>
            <a:r>
              <a:rPr lang="sv-SE" sz="5300" dirty="0"/>
              <a:t>	</a:t>
            </a:r>
            <a:r>
              <a:rPr lang="sv-SE" sz="5400" dirty="0">
                <a:solidFill>
                  <a:srgbClr val="00B050"/>
                </a:solidFill>
              </a:rPr>
              <a:t>LPO-cancersjukdomar (Cancerråd)</a:t>
            </a:r>
            <a:br>
              <a:rPr lang="sv-SE" sz="5400" dirty="0">
                <a:solidFill>
                  <a:srgbClr val="00B050"/>
                </a:solidFill>
              </a:rPr>
            </a:br>
            <a:r>
              <a:rPr lang="sv-SE" sz="5400" dirty="0">
                <a:solidFill>
                  <a:srgbClr val="00B050"/>
                </a:solidFill>
              </a:rPr>
              <a:t>	Patient-och närstående råd</a:t>
            </a:r>
            <a:br>
              <a:rPr lang="sv-SE" sz="6000" dirty="0"/>
            </a:br>
            <a:r>
              <a:rPr lang="sv-SE" sz="6000" dirty="0"/>
              <a:t>				Cancersamordnare</a:t>
            </a:r>
            <a:endParaRPr lang="sv-SE" sz="9600" dirty="0"/>
          </a:p>
        </p:txBody>
      </p:sp>
    </p:spTree>
    <p:extLst>
      <p:ext uri="{BB962C8B-B14F-4D97-AF65-F5344CB8AC3E}">
        <p14:creationId xmlns:p14="http://schemas.microsoft.com/office/powerpoint/2010/main" val="721921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7FD61C4-5E00-40EA-90D1-B3FB79350294}"/>
              </a:ext>
            </a:extLst>
          </p:cNvPr>
          <p:cNvSpPr>
            <a:spLocks noGrp="1"/>
          </p:cNvSpPr>
          <p:nvPr>
            <p:ph type="ctrTitle"/>
          </p:nvPr>
        </p:nvSpPr>
        <p:spPr>
          <a:xfrm>
            <a:off x="1411090" y="1910259"/>
            <a:ext cx="17209912" cy="6480720"/>
          </a:xfrm>
        </p:spPr>
        <p:txBody>
          <a:bodyPr>
            <a:noAutofit/>
          </a:bodyPr>
          <a:lstStyle/>
          <a:p>
            <a:r>
              <a:rPr lang="sv-SE" sz="4800" b="0" dirty="0"/>
              <a:t>Region Västmanland arbetar enligt den </a:t>
            </a:r>
            <a:r>
              <a:rPr lang="sv-SE" sz="4800" dirty="0"/>
              <a:t>nationella cancerstrategin </a:t>
            </a:r>
            <a:r>
              <a:rPr lang="sv-SE" sz="4800" b="0" dirty="0"/>
              <a:t>med att förbättra vården för patienter och närstående som drabbats av cancer.</a:t>
            </a:r>
            <a:br>
              <a:rPr lang="sv-SE" sz="4800" b="0" dirty="0"/>
            </a:br>
            <a:br>
              <a:rPr lang="sv-SE" sz="4800" dirty="0"/>
            </a:br>
            <a:r>
              <a:rPr lang="sv-SE" sz="4800" b="0" dirty="0"/>
              <a:t>Arbetet samordnas genom </a:t>
            </a:r>
            <a:r>
              <a:rPr lang="sv-SE" sz="4800" dirty="0"/>
              <a:t>Regionalt Cancercentrum (RCC) mellansverige </a:t>
            </a:r>
            <a:r>
              <a:rPr lang="sv-SE" sz="4800" b="0" dirty="0"/>
              <a:t>och Region Västmanlands </a:t>
            </a:r>
            <a:r>
              <a:rPr lang="sv-SE" sz="4800" dirty="0"/>
              <a:t>Cancerråd, LPO</a:t>
            </a:r>
            <a:r>
              <a:rPr lang="sv-SE" sz="4800" b="0" dirty="0"/>
              <a:t>.</a:t>
            </a:r>
            <a:br>
              <a:rPr lang="sv-SE" sz="4800" b="0" dirty="0"/>
            </a:br>
            <a:br>
              <a:rPr lang="sv-SE" sz="4800" dirty="0"/>
            </a:br>
            <a:r>
              <a:rPr lang="sv-SE" sz="4800" b="0" dirty="0"/>
              <a:t>Rådet är multiprofessionellt sammansatt. Ordförande i det lokala cancerrådet är medlem i RCC:s styrgrupp. Som stöd i det operativa arbetet i cancerrådet finns cancersamordnare.</a:t>
            </a:r>
            <a:endParaRPr lang="sv-SE" sz="4800" dirty="0"/>
          </a:p>
        </p:txBody>
      </p:sp>
    </p:spTree>
    <p:extLst>
      <p:ext uri="{BB962C8B-B14F-4D97-AF65-F5344CB8AC3E}">
        <p14:creationId xmlns:p14="http://schemas.microsoft.com/office/powerpoint/2010/main" val="415653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2">
            <a:extLst>
              <a:ext uri="{FF2B5EF4-FFF2-40B4-BE49-F238E27FC236}">
                <a16:creationId xmlns:a16="http://schemas.microsoft.com/office/drawing/2014/main" id="{020CDA1F-B886-E5CB-92C3-9FDDDEED94E6}"/>
              </a:ext>
            </a:extLst>
          </p:cNvPr>
          <p:cNvSpPr>
            <a:spLocks noGrp="1"/>
          </p:cNvSpPr>
          <p:nvPr>
            <p:ph type="dt" sz="half" idx="10"/>
          </p:nvPr>
        </p:nvSpPr>
        <p:spPr>
          <a:xfrm>
            <a:off x="1368502" y="478617"/>
            <a:ext cx="792000" cy="187200"/>
          </a:xfrm>
        </p:spPr>
        <p:txBody>
          <a:bodyPr/>
          <a:lstStyle/>
          <a:p>
            <a:r>
              <a:rPr lang="sv-SE" dirty="0"/>
              <a:t>2022-03-15</a:t>
            </a:r>
          </a:p>
        </p:txBody>
      </p:sp>
      <p:sp>
        <p:nvSpPr>
          <p:cNvPr id="2" name="Rubrik 1">
            <a:extLst>
              <a:ext uri="{FF2B5EF4-FFF2-40B4-BE49-F238E27FC236}">
                <a16:creationId xmlns:a16="http://schemas.microsoft.com/office/drawing/2014/main" id="{CBE27443-3A02-4B69-85EA-D0F154956FF9}"/>
              </a:ext>
            </a:extLst>
          </p:cNvPr>
          <p:cNvSpPr>
            <a:spLocks noGrp="1"/>
          </p:cNvSpPr>
          <p:nvPr>
            <p:ph type="title"/>
          </p:nvPr>
        </p:nvSpPr>
        <p:spPr>
          <a:xfrm>
            <a:off x="1243766" y="478617"/>
            <a:ext cx="17616567" cy="1442258"/>
          </a:xfrm>
        </p:spPr>
        <p:txBody>
          <a:bodyPr anchor="b">
            <a:normAutofit/>
          </a:bodyPr>
          <a:lstStyle/>
          <a:p>
            <a:pPr algn="ctr"/>
            <a:r>
              <a:rPr lang="sv-SE" sz="4400" dirty="0"/>
              <a:t>Cancerrådets uppdrag är att arbeta i enlighet med åtta utvecklingsområden som är prioriterade av RCC och återfinns i Cancerplanen 2022-2024</a:t>
            </a:r>
          </a:p>
        </p:txBody>
      </p:sp>
      <p:sp>
        <p:nvSpPr>
          <p:cNvPr id="19" name="Text Placeholder 4">
            <a:extLst>
              <a:ext uri="{FF2B5EF4-FFF2-40B4-BE49-F238E27FC236}">
                <a16:creationId xmlns:a16="http://schemas.microsoft.com/office/drawing/2014/main" id="{807C28B6-22AA-F9B5-44C9-0F53C9B4A682}"/>
              </a:ext>
            </a:extLst>
          </p:cNvPr>
          <p:cNvSpPr>
            <a:spLocks noGrp="1"/>
          </p:cNvSpPr>
          <p:nvPr>
            <p:ph type="body" sz="quarter" idx="14"/>
          </p:nvPr>
        </p:nvSpPr>
        <p:spPr>
          <a:xfrm>
            <a:off x="17640000" y="8791200"/>
            <a:ext cx="1987200" cy="1987200"/>
          </a:xfrm>
        </p:spPr>
        <p:txBody>
          <a:bodyPr/>
          <a:lstStyle/>
          <a:p>
            <a:endParaRPr lang="en-US"/>
          </a:p>
        </p:txBody>
      </p:sp>
      <p:graphicFrame>
        <p:nvGraphicFramePr>
          <p:cNvPr id="6" name="Platshållare för text 3">
            <a:extLst>
              <a:ext uri="{FF2B5EF4-FFF2-40B4-BE49-F238E27FC236}">
                <a16:creationId xmlns:a16="http://schemas.microsoft.com/office/drawing/2014/main" id="{C43DFC58-DF00-ECC2-24A7-69F69C22B55D}"/>
              </a:ext>
            </a:extLst>
          </p:cNvPr>
          <p:cNvGraphicFramePr/>
          <p:nvPr>
            <p:extLst>
              <p:ext uri="{D42A27DB-BD31-4B8C-83A1-F6EECF244321}">
                <p14:modId xmlns:p14="http://schemas.microsoft.com/office/powerpoint/2010/main" val="3450814499"/>
              </p:ext>
            </p:extLst>
          </p:nvPr>
        </p:nvGraphicFramePr>
        <p:xfrm>
          <a:off x="1245600" y="2198291"/>
          <a:ext cx="17618400" cy="82165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6461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3930F3A9-B65D-428F-850F-36846353F188}"/>
              </a:ext>
            </a:extLst>
          </p:cNvPr>
          <p:cNvSpPr>
            <a:spLocks noGrp="1"/>
          </p:cNvSpPr>
          <p:nvPr>
            <p:ph idx="1"/>
          </p:nvPr>
        </p:nvSpPr>
        <p:spPr/>
        <p:txBody>
          <a:bodyPr>
            <a:normAutofit/>
          </a:bodyPr>
          <a:lstStyle/>
          <a:p>
            <a:pPr algn="ctr"/>
            <a:endParaRPr lang="sv-SE" sz="6450" b="1" spc="-280" dirty="0">
              <a:solidFill>
                <a:schemeClr val="accent1"/>
              </a:solidFill>
              <a:latin typeface="+mj-lt"/>
              <a:ea typeface="+mj-ea"/>
              <a:cs typeface="+mj-cs"/>
            </a:endParaRPr>
          </a:p>
          <a:p>
            <a:pPr algn="ctr"/>
            <a:r>
              <a:rPr lang="sv-SE" sz="6450" b="1" spc="-280" dirty="0">
                <a:solidFill>
                  <a:schemeClr val="accent1"/>
                </a:solidFill>
                <a:latin typeface="+mj-lt"/>
                <a:ea typeface="+mj-ea"/>
                <a:cs typeface="+mj-cs"/>
              </a:rPr>
              <a:t>MÅL för SVF</a:t>
            </a:r>
          </a:p>
          <a:p>
            <a:pPr marL="684813" lvl="1" indent="-684813" defTabSz="1507776">
              <a:spcBef>
                <a:spcPts val="1649"/>
              </a:spcBef>
              <a:spcAft>
                <a:spcPts val="2300"/>
              </a:spcAft>
              <a:buClr>
                <a:schemeClr val="accent1"/>
              </a:buClr>
              <a:buSzPct val="100000"/>
              <a:buFont typeface="Wingdings" panose="05000000000000000000" pitchFamily="2" charset="2"/>
              <a:buChar char="Ø"/>
            </a:pPr>
            <a:r>
              <a:rPr lang="sv-SE" sz="4782" dirty="0"/>
              <a:t>70% av nya cancerfall inom aktuella diagnoser ska utredas via ett standardiserat vårdförlopp.</a:t>
            </a:r>
          </a:p>
          <a:p>
            <a:pPr marL="684813" lvl="1" indent="-684813" defTabSz="1507776">
              <a:spcBef>
                <a:spcPts val="1649"/>
              </a:spcBef>
              <a:spcAft>
                <a:spcPts val="2300"/>
              </a:spcAft>
              <a:buClr>
                <a:schemeClr val="accent1"/>
              </a:buClr>
              <a:buSzPct val="100000"/>
              <a:buFont typeface="Wingdings" panose="05000000000000000000" pitchFamily="2" charset="2"/>
              <a:buChar char="Ø"/>
            </a:pPr>
            <a:r>
              <a:rPr lang="sv-SE" sz="4782" dirty="0"/>
              <a:t>80% av dessa patienter ska gå igenom respektive vårdförlopp inom utsatta maximala tidsgränser och måluppfyllelsen kommer följas upp på nationell nivå.</a:t>
            </a:r>
            <a:endParaRPr lang="sv-SE" sz="4782" dirty="0">
              <a:cs typeface="Calibri Light"/>
            </a:endParaRPr>
          </a:p>
          <a:p>
            <a:pPr algn="ctr"/>
            <a:endParaRPr lang="sv-SE" sz="6450" b="1" spc="-280" dirty="0">
              <a:solidFill>
                <a:schemeClr val="accent1"/>
              </a:solidFill>
              <a:latin typeface="+mj-lt"/>
              <a:ea typeface="+mj-ea"/>
              <a:cs typeface="+mj-cs"/>
            </a:endParaRPr>
          </a:p>
        </p:txBody>
      </p:sp>
      <p:sp>
        <p:nvSpPr>
          <p:cNvPr id="4" name="Platshållare för text 3">
            <a:extLst>
              <a:ext uri="{FF2B5EF4-FFF2-40B4-BE49-F238E27FC236}">
                <a16:creationId xmlns:a16="http://schemas.microsoft.com/office/drawing/2014/main" id="{39F2A68A-964F-46F8-9692-5815E0134E97}"/>
              </a:ext>
            </a:extLst>
          </p:cNvPr>
          <p:cNvSpPr>
            <a:spLocks noGrp="1"/>
          </p:cNvSpPr>
          <p:nvPr>
            <p:ph type="body" sz="quarter" idx="13"/>
          </p:nvPr>
        </p:nvSpPr>
        <p:spPr>
          <a:xfrm>
            <a:off x="1243767" y="3408147"/>
            <a:ext cx="8808283" cy="5400000"/>
          </a:xfrm>
        </p:spPr>
        <p:txBody>
          <a:bodyPr>
            <a:normAutofit/>
          </a:bodyPr>
          <a:lstStyle/>
          <a:p>
            <a:r>
              <a:rPr lang="sv-SE" dirty="0"/>
              <a:t>En del av cancerstrategin</a:t>
            </a:r>
          </a:p>
          <a:p>
            <a:r>
              <a:rPr lang="sv-SE" dirty="0"/>
              <a:t>Införandet startade 2015, oktober</a:t>
            </a:r>
          </a:p>
          <a:p>
            <a:r>
              <a:rPr lang="sv-SE" dirty="0"/>
              <a:t>Utredningsförlopp</a:t>
            </a:r>
          </a:p>
          <a:p>
            <a:r>
              <a:rPr lang="sv-SE" dirty="0"/>
              <a:t>31 olika SVF</a:t>
            </a:r>
          </a:p>
          <a:p>
            <a:r>
              <a:rPr lang="sv-SE" dirty="0"/>
              <a:t>Ytterligare 1 SVF är på gång</a:t>
            </a:r>
          </a:p>
          <a:p>
            <a:pPr lvl="1"/>
            <a:r>
              <a:rPr lang="sv-SE" b="1" dirty="0"/>
              <a:t>Myeloproliferativ neoplasi </a:t>
            </a:r>
            <a:r>
              <a:rPr lang="sv-SE" sz="2800" b="1" dirty="0"/>
              <a:t>(blodsjukdom)</a:t>
            </a:r>
          </a:p>
          <a:p>
            <a:pPr lvl="1"/>
            <a:endParaRPr lang="sv-SE" b="1" dirty="0"/>
          </a:p>
        </p:txBody>
      </p:sp>
      <p:sp>
        <p:nvSpPr>
          <p:cNvPr id="5" name="Rubrik 4">
            <a:extLst>
              <a:ext uri="{FF2B5EF4-FFF2-40B4-BE49-F238E27FC236}">
                <a16:creationId xmlns:a16="http://schemas.microsoft.com/office/drawing/2014/main" id="{DCB31C1D-AE1B-45FF-B2D3-E3F70FBF9710}"/>
              </a:ext>
            </a:extLst>
          </p:cNvPr>
          <p:cNvSpPr>
            <a:spLocks noGrp="1"/>
          </p:cNvSpPr>
          <p:nvPr>
            <p:ph type="title"/>
          </p:nvPr>
        </p:nvSpPr>
        <p:spPr/>
        <p:txBody>
          <a:bodyPr/>
          <a:lstStyle/>
          <a:p>
            <a:r>
              <a:rPr lang="sv-SE" dirty="0"/>
              <a:t>SVF-Standardiserade vårdförlopp</a:t>
            </a:r>
          </a:p>
        </p:txBody>
      </p:sp>
      <p:sp>
        <p:nvSpPr>
          <p:cNvPr id="2" name="Platshållare för datum 1">
            <a:extLst>
              <a:ext uri="{FF2B5EF4-FFF2-40B4-BE49-F238E27FC236}">
                <a16:creationId xmlns:a16="http://schemas.microsoft.com/office/drawing/2014/main" id="{33F64707-B0D0-4050-A5E4-BE02BE0320BF}"/>
              </a:ext>
            </a:extLst>
          </p:cNvPr>
          <p:cNvSpPr>
            <a:spLocks noGrp="1"/>
          </p:cNvSpPr>
          <p:nvPr>
            <p:ph type="dt" sz="half" idx="10"/>
          </p:nvPr>
        </p:nvSpPr>
        <p:spPr/>
        <p:txBody>
          <a:bodyPr/>
          <a:lstStyle/>
          <a:p>
            <a:r>
              <a:rPr lang="sv-SE" dirty="0"/>
              <a:t>2022-03-15</a:t>
            </a:r>
          </a:p>
        </p:txBody>
      </p:sp>
    </p:spTree>
    <p:extLst>
      <p:ext uri="{BB962C8B-B14F-4D97-AF65-F5344CB8AC3E}">
        <p14:creationId xmlns:p14="http://schemas.microsoft.com/office/powerpoint/2010/main" val="3620449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latshållare för innehåll 5">
            <a:extLst>
              <a:ext uri="{FF2B5EF4-FFF2-40B4-BE49-F238E27FC236}">
                <a16:creationId xmlns:a16="http://schemas.microsoft.com/office/drawing/2014/main" id="{13443E86-6ACD-4DCB-BC9C-72142D200071}"/>
              </a:ext>
            </a:extLst>
          </p:cNvPr>
          <p:cNvPicPr>
            <a:picLocks noGrp="1" noChangeAspect="1"/>
          </p:cNvPicPr>
          <p:nvPr>
            <p:ph sz="half" idx="1"/>
          </p:nvPr>
        </p:nvPicPr>
        <p:blipFill>
          <a:blip r:embed="rId2"/>
          <a:stretch>
            <a:fillRect/>
          </a:stretch>
        </p:blipFill>
        <p:spPr>
          <a:xfrm>
            <a:off x="394157" y="2270299"/>
            <a:ext cx="9569662" cy="8172626"/>
          </a:xfrm>
          <a:prstGeom prst="rect">
            <a:avLst/>
          </a:prstGeom>
        </p:spPr>
      </p:pic>
      <p:sp>
        <p:nvSpPr>
          <p:cNvPr id="3" name="Rubrik 2">
            <a:extLst>
              <a:ext uri="{FF2B5EF4-FFF2-40B4-BE49-F238E27FC236}">
                <a16:creationId xmlns:a16="http://schemas.microsoft.com/office/drawing/2014/main" id="{554B62C1-8EDE-45EA-BE72-38B5D13CA09B}"/>
              </a:ext>
            </a:extLst>
          </p:cNvPr>
          <p:cNvSpPr>
            <a:spLocks noGrp="1"/>
          </p:cNvSpPr>
          <p:nvPr>
            <p:ph type="title"/>
          </p:nvPr>
        </p:nvSpPr>
        <p:spPr>
          <a:xfrm>
            <a:off x="1243766" y="387193"/>
            <a:ext cx="17616567" cy="1584684"/>
          </a:xfrm>
        </p:spPr>
        <p:txBody>
          <a:bodyPr>
            <a:noAutofit/>
          </a:bodyPr>
          <a:lstStyle/>
          <a:p>
            <a:pPr algn="ctr"/>
            <a:br>
              <a:rPr lang="sv-SE" sz="8800" dirty="0"/>
            </a:br>
            <a:r>
              <a:rPr lang="sv-SE" sz="8800" dirty="0">
                <a:hlinkClick r:id="rId3"/>
              </a:rPr>
              <a:t>MÅL för SVF</a:t>
            </a:r>
            <a:endParaRPr lang="sv-SE" sz="8800" dirty="0"/>
          </a:p>
        </p:txBody>
      </p:sp>
      <p:pic>
        <p:nvPicPr>
          <p:cNvPr id="7" name="Platshållare för innehåll 6">
            <a:extLst>
              <a:ext uri="{FF2B5EF4-FFF2-40B4-BE49-F238E27FC236}">
                <a16:creationId xmlns:a16="http://schemas.microsoft.com/office/drawing/2014/main" id="{5D4E1A54-646C-4674-8DAB-99CEDC6E3710}"/>
              </a:ext>
            </a:extLst>
          </p:cNvPr>
          <p:cNvPicPr>
            <a:picLocks noGrp="1" noChangeAspect="1"/>
          </p:cNvPicPr>
          <p:nvPr>
            <p:ph sz="half" idx="2"/>
          </p:nvPr>
        </p:nvPicPr>
        <p:blipFill>
          <a:blip r:embed="rId4"/>
          <a:stretch>
            <a:fillRect/>
          </a:stretch>
        </p:blipFill>
        <p:spPr>
          <a:xfrm>
            <a:off x="10175132" y="2270299"/>
            <a:ext cx="9928968" cy="8489705"/>
          </a:xfrm>
          <a:prstGeom prst="rect">
            <a:avLst/>
          </a:prstGeom>
        </p:spPr>
      </p:pic>
    </p:spTree>
    <p:extLst>
      <p:ext uri="{BB962C8B-B14F-4D97-AF65-F5344CB8AC3E}">
        <p14:creationId xmlns:p14="http://schemas.microsoft.com/office/powerpoint/2010/main" val="958193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243767" y="478982"/>
            <a:ext cx="17616567" cy="1585371"/>
          </a:xfrm>
        </p:spPr>
        <p:txBody>
          <a:bodyPr>
            <a:normAutofit/>
          </a:bodyPr>
          <a:lstStyle/>
          <a:p>
            <a:pPr algn="ctr"/>
            <a:r>
              <a:rPr lang="sv-SE" dirty="0"/>
              <a:t>SVF-Standardiserat vårdförlopp</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70040" y="1963005"/>
            <a:ext cx="17483315" cy="2102099"/>
          </a:xfrm>
          <a:prstGeom prst="rect">
            <a:avLst/>
          </a:prstGeom>
          <a:solidFill>
            <a:schemeClr val="bg1">
              <a:lumMod val="65000"/>
            </a:schemeClr>
          </a:solidFill>
          <a:ln>
            <a:noFill/>
          </a:ln>
        </p:spPr>
      </p:pic>
      <p:sp>
        <p:nvSpPr>
          <p:cNvPr id="5" name="Ellips 4"/>
          <p:cNvSpPr/>
          <p:nvPr/>
        </p:nvSpPr>
        <p:spPr>
          <a:xfrm>
            <a:off x="1237378" y="1810057"/>
            <a:ext cx="2507169" cy="2612364"/>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1507846">
              <a:defRPr/>
            </a:pPr>
            <a:endParaRPr lang="sv-SE" sz="2968">
              <a:solidFill>
                <a:prstClr val="white"/>
              </a:solidFill>
              <a:latin typeface="Calibri"/>
            </a:endParaRPr>
          </a:p>
        </p:txBody>
      </p:sp>
      <p:sp>
        <p:nvSpPr>
          <p:cNvPr id="7" name="Ellips 6"/>
          <p:cNvSpPr/>
          <p:nvPr/>
        </p:nvSpPr>
        <p:spPr>
          <a:xfrm>
            <a:off x="8491492" y="1794728"/>
            <a:ext cx="2572088" cy="2612364"/>
          </a:xfrm>
          <a:prstGeom prst="ellipse">
            <a:avLst/>
          </a:prstGeom>
          <a:noFill/>
          <a:ln w="254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defTabSz="1507846">
              <a:defRPr/>
            </a:pPr>
            <a:endParaRPr lang="sv-SE" sz="2968">
              <a:solidFill>
                <a:prstClr val="white"/>
              </a:solidFill>
              <a:latin typeface="Calibri"/>
            </a:endParaRPr>
          </a:p>
        </p:txBody>
      </p:sp>
      <p:sp>
        <p:nvSpPr>
          <p:cNvPr id="6" name="textruta 5"/>
          <p:cNvSpPr txBox="1"/>
          <p:nvPr/>
        </p:nvSpPr>
        <p:spPr>
          <a:xfrm>
            <a:off x="1467814" y="2425263"/>
            <a:ext cx="2103916" cy="1005788"/>
          </a:xfrm>
          <a:prstGeom prst="rect">
            <a:avLst/>
          </a:prstGeom>
          <a:solidFill>
            <a:schemeClr val="bg1"/>
          </a:solidFill>
          <a:ln>
            <a:noFill/>
          </a:ln>
        </p:spPr>
        <p:txBody>
          <a:bodyPr wrap="square" rtlCol="0">
            <a:spAutoFit/>
          </a:bodyPr>
          <a:lstStyle/>
          <a:p>
            <a:pPr defTabSz="1507846">
              <a:defRPr/>
            </a:pPr>
            <a:r>
              <a:rPr lang="sv-SE" sz="2968" dirty="0">
                <a:solidFill>
                  <a:prstClr val="black"/>
                </a:solidFill>
                <a:latin typeface="Calibri"/>
              </a:rPr>
              <a:t>Välgrundad misstanke</a:t>
            </a:r>
          </a:p>
        </p:txBody>
      </p:sp>
      <p:sp>
        <p:nvSpPr>
          <p:cNvPr id="9" name="textruta 8"/>
          <p:cNvSpPr txBox="1"/>
          <p:nvPr/>
        </p:nvSpPr>
        <p:spPr>
          <a:xfrm>
            <a:off x="8714572" y="2542588"/>
            <a:ext cx="2125928" cy="1005788"/>
          </a:xfrm>
          <a:prstGeom prst="rect">
            <a:avLst/>
          </a:prstGeom>
          <a:solidFill>
            <a:schemeClr val="bg1"/>
          </a:solidFill>
          <a:ln>
            <a:noFill/>
          </a:ln>
        </p:spPr>
        <p:txBody>
          <a:bodyPr wrap="square" rtlCol="0">
            <a:spAutoFit/>
          </a:bodyPr>
          <a:lstStyle/>
          <a:p>
            <a:pPr defTabSz="1507846">
              <a:defRPr/>
            </a:pPr>
            <a:r>
              <a:rPr lang="sv-SE" sz="2968" dirty="0">
                <a:solidFill>
                  <a:prstClr val="black"/>
                </a:solidFill>
                <a:latin typeface="Calibri"/>
              </a:rPr>
              <a:t>Start 1:a behandling</a:t>
            </a:r>
          </a:p>
        </p:txBody>
      </p:sp>
      <p:sp>
        <p:nvSpPr>
          <p:cNvPr id="10" name="textruta 9"/>
          <p:cNvSpPr txBox="1"/>
          <p:nvPr/>
        </p:nvSpPr>
        <p:spPr>
          <a:xfrm>
            <a:off x="1170041" y="5242956"/>
            <a:ext cx="2699462" cy="1716111"/>
          </a:xfrm>
          <a:prstGeom prst="rect">
            <a:avLst/>
          </a:prstGeom>
          <a:noFill/>
          <a:ln w="28575">
            <a:solidFill>
              <a:schemeClr val="tx1"/>
            </a:solidFill>
          </a:ln>
        </p:spPr>
        <p:txBody>
          <a:bodyPr wrap="square" rtlCol="0">
            <a:spAutoFit/>
          </a:bodyPr>
          <a:lstStyle/>
          <a:p>
            <a:pPr algn="ctr" defTabSz="1507846">
              <a:defRPr/>
            </a:pPr>
            <a:r>
              <a:rPr lang="sv-SE" sz="2638" dirty="0">
                <a:solidFill>
                  <a:prstClr val="black"/>
                </a:solidFill>
                <a:latin typeface="Calibri"/>
              </a:rPr>
              <a:t>Beslut om välgrundad misstanke om cancer</a:t>
            </a:r>
          </a:p>
        </p:txBody>
      </p:sp>
      <p:sp>
        <p:nvSpPr>
          <p:cNvPr id="12" name="textruta 11"/>
          <p:cNvSpPr txBox="1"/>
          <p:nvPr/>
        </p:nvSpPr>
        <p:spPr>
          <a:xfrm>
            <a:off x="7961225" y="5037697"/>
            <a:ext cx="4210460" cy="904222"/>
          </a:xfrm>
          <a:prstGeom prst="rect">
            <a:avLst/>
          </a:prstGeom>
          <a:noFill/>
          <a:ln w="28575">
            <a:solidFill>
              <a:schemeClr val="tx1"/>
            </a:solidFill>
          </a:ln>
        </p:spPr>
        <p:txBody>
          <a:bodyPr wrap="square" rtlCol="0">
            <a:spAutoFit/>
          </a:bodyPr>
          <a:lstStyle/>
          <a:p>
            <a:pPr algn="ctr" defTabSz="1507846">
              <a:defRPr/>
            </a:pPr>
            <a:r>
              <a:rPr lang="sv-SE" sz="2638" dirty="0">
                <a:solidFill>
                  <a:prstClr val="black"/>
                </a:solidFill>
                <a:latin typeface="Calibri"/>
              </a:rPr>
              <a:t>Avslut av SVF innan start första behandling</a:t>
            </a:r>
          </a:p>
        </p:txBody>
      </p:sp>
      <p:sp>
        <p:nvSpPr>
          <p:cNvPr id="13" name="textruta 12"/>
          <p:cNvSpPr txBox="1"/>
          <p:nvPr/>
        </p:nvSpPr>
        <p:spPr>
          <a:xfrm>
            <a:off x="8264849" y="9045877"/>
            <a:ext cx="3935236" cy="498278"/>
          </a:xfrm>
          <a:prstGeom prst="rect">
            <a:avLst/>
          </a:prstGeom>
          <a:noFill/>
          <a:ln w="28575">
            <a:solidFill>
              <a:schemeClr val="tx1"/>
            </a:solidFill>
          </a:ln>
        </p:spPr>
        <p:txBody>
          <a:bodyPr wrap="square" rtlCol="0">
            <a:spAutoFit/>
          </a:bodyPr>
          <a:lstStyle/>
          <a:p>
            <a:pPr algn="ctr" defTabSz="1507846">
              <a:defRPr/>
            </a:pPr>
            <a:r>
              <a:rPr lang="sv-SE" sz="2638" dirty="0">
                <a:solidFill>
                  <a:prstClr val="black"/>
                </a:solidFill>
                <a:latin typeface="Calibri"/>
              </a:rPr>
              <a:t>Start första behandling</a:t>
            </a:r>
          </a:p>
        </p:txBody>
      </p:sp>
      <p:sp>
        <p:nvSpPr>
          <p:cNvPr id="14" name="textruta 13"/>
          <p:cNvSpPr txBox="1"/>
          <p:nvPr/>
        </p:nvSpPr>
        <p:spPr>
          <a:xfrm>
            <a:off x="8220878" y="7075708"/>
            <a:ext cx="3935236" cy="498278"/>
          </a:xfrm>
          <a:prstGeom prst="rect">
            <a:avLst/>
          </a:prstGeom>
          <a:noFill/>
          <a:ln w="28575">
            <a:solidFill>
              <a:schemeClr val="tx1"/>
            </a:solidFill>
          </a:ln>
        </p:spPr>
        <p:txBody>
          <a:bodyPr wrap="square" rtlCol="0">
            <a:spAutoFit/>
          </a:bodyPr>
          <a:lstStyle/>
          <a:p>
            <a:pPr algn="ctr" defTabSz="1507846">
              <a:defRPr/>
            </a:pPr>
            <a:r>
              <a:rPr lang="sv-SE" sz="2638" dirty="0">
                <a:solidFill>
                  <a:prstClr val="black"/>
                </a:solidFill>
                <a:latin typeface="Calibri"/>
              </a:rPr>
              <a:t>Överflytt till annan region</a:t>
            </a:r>
          </a:p>
        </p:txBody>
      </p:sp>
      <p:sp>
        <p:nvSpPr>
          <p:cNvPr id="16" name="textruta 15"/>
          <p:cNvSpPr txBox="1"/>
          <p:nvPr/>
        </p:nvSpPr>
        <p:spPr>
          <a:xfrm>
            <a:off x="9308327" y="8255268"/>
            <a:ext cx="1848281" cy="549061"/>
          </a:xfrm>
          <a:prstGeom prst="rect">
            <a:avLst/>
          </a:prstGeom>
          <a:noFill/>
        </p:spPr>
        <p:txBody>
          <a:bodyPr wrap="square" rtlCol="0">
            <a:spAutoFit/>
          </a:bodyPr>
          <a:lstStyle/>
          <a:p>
            <a:pPr defTabSz="1507846">
              <a:defRPr/>
            </a:pPr>
            <a:r>
              <a:rPr lang="sv-SE" sz="2968" dirty="0">
                <a:solidFill>
                  <a:prstClr val="black"/>
                </a:solidFill>
                <a:latin typeface="Calibri"/>
              </a:rPr>
              <a:t>ELLER</a:t>
            </a:r>
          </a:p>
        </p:txBody>
      </p:sp>
      <p:sp>
        <p:nvSpPr>
          <p:cNvPr id="17" name="textruta 16"/>
          <p:cNvSpPr txBox="1"/>
          <p:nvPr/>
        </p:nvSpPr>
        <p:spPr>
          <a:xfrm>
            <a:off x="9352913" y="6281681"/>
            <a:ext cx="1848281" cy="549061"/>
          </a:xfrm>
          <a:prstGeom prst="rect">
            <a:avLst/>
          </a:prstGeom>
          <a:noFill/>
        </p:spPr>
        <p:txBody>
          <a:bodyPr wrap="square" rtlCol="0">
            <a:spAutoFit/>
          </a:bodyPr>
          <a:lstStyle/>
          <a:p>
            <a:pPr defTabSz="1507846">
              <a:defRPr/>
            </a:pPr>
            <a:r>
              <a:rPr lang="sv-SE" sz="2968" dirty="0">
                <a:solidFill>
                  <a:prstClr val="black"/>
                </a:solidFill>
                <a:latin typeface="Calibri"/>
              </a:rPr>
              <a:t>ELLER</a:t>
            </a:r>
          </a:p>
        </p:txBody>
      </p:sp>
      <p:sp>
        <p:nvSpPr>
          <p:cNvPr id="15" name="Ned 14"/>
          <p:cNvSpPr/>
          <p:nvPr/>
        </p:nvSpPr>
        <p:spPr>
          <a:xfrm>
            <a:off x="9594857" y="4497317"/>
            <a:ext cx="365358" cy="596212"/>
          </a:xfrm>
          <a:prstGeom prst="down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1507846">
              <a:defRPr/>
            </a:pPr>
            <a:endParaRPr lang="sv-SE" sz="2968">
              <a:solidFill>
                <a:prstClr val="white"/>
              </a:solidFill>
              <a:latin typeface="Calibri"/>
            </a:endParaRPr>
          </a:p>
        </p:txBody>
      </p:sp>
      <p:sp>
        <p:nvSpPr>
          <p:cNvPr id="19" name="Ned 18"/>
          <p:cNvSpPr/>
          <p:nvPr/>
        </p:nvSpPr>
        <p:spPr>
          <a:xfrm>
            <a:off x="2342254" y="4585683"/>
            <a:ext cx="365358" cy="596212"/>
          </a:xfrm>
          <a:prstGeom prst="down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1507846">
              <a:defRPr/>
            </a:pPr>
            <a:endParaRPr lang="sv-SE" sz="2968">
              <a:solidFill>
                <a:prstClr val="white"/>
              </a:solidFill>
              <a:latin typeface="Calibri"/>
            </a:endParaRPr>
          </a:p>
        </p:txBody>
      </p:sp>
      <p:sp>
        <p:nvSpPr>
          <p:cNvPr id="20" name="textruta 19"/>
          <p:cNvSpPr txBox="1"/>
          <p:nvPr/>
        </p:nvSpPr>
        <p:spPr>
          <a:xfrm>
            <a:off x="13175525" y="8255267"/>
            <a:ext cx="3069214" cy="1361270"/>
          </a:xfrm>
          <a:prstGeom prst="rect">
            <a:avLst/>
          </a:prstGeom>
          <a:noFill/>
          <a:ln>
            <a:solidFill>
              <a:schemeClr val="tx1"/>
            </a:solidFill>
          </a:ln>
        </p:spPr>
        <p:txBody>
          <a:bodyPr wrap="square" rtlCol="0">
            <a:spAutoFit/>
          </a:bodyPr>
          <a:lstStyle/>
          <a:p>
            <a:pPr marL="471202" lvl="1">
              <a:defRPr/>
            </a:pPr>
            <a:r>
              <a:rPr lang="sv-SE" sz="1649" b="1" u="sng" dirty="0">
                <a:solidFill>
                  <a:prstClr val="black"/>
                </a:solidFill>
                <a:latin typeface="Calibri"/>
              </a:rPr>
              <a:t>Start första behandling: </a:t>
            </a:r>
            <a:br>
              <a:rPr lang="sv-SE" sz="1649" b="1" u="sng" dirty="0">
                <a:solidFill>
                  <a:prstClr val="black"/>
                </a:solidFill>
                <a:latin typeface="Calibri"/>
              </a:rPr>
            </a:br>
            <a:r>
              <a:rPr lang="sv-SE" sz="1649" dirty="0">
                <a:solidFill>
                  <a:prstClr val="black"/>
                </a:solidFill>
                <a:latin typeface="Calibri"/>
              </a:rPr>
              <a:t>Kirurgi 	</a:t>
            </a:r>
            <a:br>
              <a:rPr lang="sv-SE" sz="1649" b="1" dirty="0">
                <a:solidFill>
                  <a:prstClr val="black"/>
                </a:solidFill>
                <a:latin typeface="Calibri"/>
              </a:rPr>
            </a:br>
            <a:r>
              <a:rPr lang="sv-SE" sz="1649" b="1" dirty="0">
                <a:solidFill>
                  <a:prstClr val="black"/>
                </a:solidFill>
                <a:latin typeface="Calibri"/>
              </a:rPr>
              <a:t>Läkemedel 	</a:t>
            </a:r>
            <a:br>
              <a:rPr lang="sv-SE" sz="1649" b="1" dirty="0">
                <a:solidFill>
                  <a:prstClr val="black"/>
                </a:solidFill>
                <a:latin typeface="Calibri"/>
              </a:rPr>
            </a:br>
            <a:r>
              <a:rPr lang="sv-SE" sz="1649" b="1" dirty="0">
                <a:solidFill>
                  <a:prstClr val="black"/>
                </a:solidFill>
                <a:latin typeface="Calibri"/>
              </a:rPr>
              <a:t>Strålning	</a:t>
            </a:r>
            <a:br>
              <a:rPr lang="sv-SE" sz="1649" b="1" dirty="0">
                <a:solidFill>
                  <a:prstClr val="black"/>
                </a:solidFill>
                <a:latin typeface="Calibri"/>
              </a:rPr>
            </a:br>
            <a:r>
              <a:rPr lang="sv-SE" sz="1649" b="1" dirty="0">
                <a:solidFill>
                  <a:prstClr val="black"/>
                </a:solidFill>
                <a:latin typeface="Calibri"/>
              </a:rPr>
              <a:t>Palliativ 	</a:t>
            </a:r>
          </a:p>
        </p:txBody>
      </p:sp>
      <p:sp>
        <p:nvSpPr>
          <p:cNvPr id="22" name="Ned 21"/>
          <p:cNvSpPr/>
          <p:nvPr/>
        </p:nvSpPr>
        <p:spPr>
          <a:xfrm rot="16200000">
            <a:off x="12532401" y="9026901"/>
            <a:ext cx="365358" cy="596212"/>
          </a:xfrm>
          <a:prstGeom prst="down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1507846">
              <a:defRPr/>
            </a:pPr>
            <a:endParaRPr lang="sv-SE" sz="2968">
              <a:solidFill>
                <a:prstClr val="white"/>
              </a:solidFill>
              <a:latin typeface="Calibri"/>
            </a:endParaRPr>
          </a:p>
        </p:txBody>
      </p:sp>
      <p:sp>
        <p:nvSpPr>
          <p:cNvPr id="23" name="textruta 22"/>
          <p:cNvSpPr txBox="1"/>
          <p:nvPr/>
        </p:nvSpPr>
        <p:spPr>
          <a:xfrm>
            <a:off x="13175525" y="4543513"/>
            <a:ext cx="3671936" cy="1615058"/>
          </a:xfrm>
          <a:prstGeom prst="rect">
            <a:avLst/>
          </a:prstGeom>
          <a:noFill/>
          <a:ln>
            <a:solidFill>
              <a:schemeClr val="tx1"/>
            </a:solidFill>
          </a:ln>
        </p:spPr>
        <p:txBody>
          <a:bodyPr wrap="square" rtlCol="0">
            <a:spAutoFit/>
          </a:bodyPr>
          <a:lstStyle/>
          <a:p>
            <a:pPr marL="471202" lvl="1" defTabSz="1507846">
              <a:defRPr/>
            </a:pPr>
            <a:r>
              <a:rPr lang="sv-SE" sz="1649" b="1" u="sng" dirty="0">
                <a:solidFill>
                  <a:prstClr val="black"/>
                </a:solidFill>
                <a:latin typeface="Calibri"/>
              </a:rPr>
              <a:t>Avslut innan första behandling: </a:t>
            </a:r>
            <a:br>
              <a:rPr lang="sv-SE" sz="1649" b="1" u="sng" dirty="0">
                <a:solidFill>
                  <a:prstClr val="black"/>
                </a:solidFill>
                <a:latin typeface="Calibri"/>
              </a:rPr>
            </a:br>
            <a:r>
              <a:rPr lang="sv-SE" sz="1649" b="1" dirty="0">
                <a:solidFill>
                  <a:prstClr val="black"/>
                </a:solidFill>
                <a:latin typeface="Calibri"/>
              </a:rPr>
              <a:t>Kriterier ej uppfyllda	</a:t>
            </a:r>
            <a:br>
              <a:rPr lang="sv-SE" sz="1649" b="1" dirty="0">
                <a:solidFill>
                  <a:prstClr val="black"/>
                </a:solidFill>
                <a:latin typeface="Calibri"/>
              </a:rPr>
            </a:br>
            <a:r>
              <a:rPr lang="sv-SE" sz="1649" b="1" dirty="0">
                <a:solidFill>
                  <a:prstClr val="black"/>
                </a:solidFill>
                <a:latin typeface="Calibri"/>
              </a:rPr>
              <a:t>Pga. annan cancer 	</a:t>
            </a:r>
            <a:br>
              <a:rPr lang="sv-SE" sz="1649" b="1" dirty="0">
                <a:solidFill>
                  <a:prstClr val="black"/>
                </a:solidFill>
                <a:latin typeface="Calibri"/>
              </a:rPr>
            </a:br>
            <a:r>
              <a:rPr lang="sv-SE" sz="1649" b="1" dirty="0">
                <a:solidFill>
                  <a:prstClr val="black"/>
                </a:solidFill>
                <a:latin typeface="Calibri"/>
              </a:rPr>
              <a:t>Andra medicinska skäl	</a:t>
            </a:r>
            <a:br>
              <a:rPr lang="sv-SE" sz="1649" b="1" dirty="0">
                <a:solidFill>
                  <a:prstClr val="black"/>
                </a:solidFill>
                <a:latin typeface="Calibri"/>
              </a:rPr>
            </a:br>
            <a:r>
              <a:rPr lang="sv-SE" sz="1649" b="1" dirty="0">
                <a:solidFill>
                  <a:prstClr val="black"/>
                </a:solidFill>
                <a:latin typeface="Calibri"/>
              </a:rPr>
              <a:t>Patientens val	</a:t>
            </a:r>
            <a:br>
              <a:rPr lang="sv-SE" sz="1649" b="1" dirty="0">
                <a:solidFill>
                  <a:prstClr val="black"/>
                </a:solidFill>
                <a:latin typeface="Calibri"/>
              </a:rPr>
            </a:br>
            <a:r>
              <a:rPr lang="sv-SE" sz="1649" b="1" dirty="0">
                <a:solidFill>
                  <a:prstClr val="black"/>
                </a:solidFill>
                <a:latin typeface="Calibri"/>
              </a:rPr>
              <a:t>Misstanke cancer avskrivs 	</a:t>
            </a:r>
          </a:p>
        </p:txBody>
      </p:sp>
      <p:sp>
        <p:nvSpPr>
          <p:cNvPr id="24" name="Ned 23"/>
          <p:cNvSpPr/>
          <p:nvPr/>
        </p:nvSpPr>
        <p:spPr>
          <a:xfrm rot="16200000">
            <a:off x="12532401" y="5245614"/>
            <a:ext cx="365358" cy="596212"/>
          </a:xfrm>
          <a:prstGeom prst="downArrow">
            <a:avLst/>
          </a:prstGeom>
          <a:solidFill>
            <a:srgbClr val="FF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1507846">
              <a:defRPr/>
            </a:pPr>
            <a:endParaRPr lang="sv-SE" sz="2968">
              <a:solidFill>
                <a:prstClr val="white"/>
              </a:solidFill>
              <a:latin typeface="Calibri"/>
            </a:endParaRPr>
          </a:p>
        </p:txBody>
      </p:sp>
      <p:sp>
        <p:nvSpPr>
          <p:cNvPr id="27" name="textruta 26">
            <a:extLst>
              <a:ext uri="{FF2B5EF4-FFF2-40B4-BE49-F238E27FC236}">
                <a16:creationId xmlns:a16="http://schemas.microsoft.com/office/drawing/2014/main" id="{BD2CDF31-A7B5-463E-971D-96E3E92D9BE2}"/>
              </a:ext>
            </a:extLst>
          </p:cNvPr>
          <p:cNvSpPr txBox="1"/>
          <p:nvPr/>
        </p:nvSpPr>
        <p:spPr>
          <a:xfrm>
            <a:off x="4827898" y="6025761"/>
            <a:ext cx="2331418" cy="371512"/>
          </a:xfrm>
          <a:prstGeom prst="rect">
            <a:avLst/>
          </a:prstGeom>
          <a:noFill/>
          <a:ln>
            <a:solidFill>
              <a:schemeClr val="tx1"/>
            </a:solidFill>
          </a:ln>
        </p:spPr>
        <p:txBody>
          <a:bodyPr wrap="square" rtlCol="0">
            <a:spAutoFit/>
          </a:bodyPr>
          <a:lstStyle/>
          <a:p>
            <a:pPr marL="471202" lvl="1" defTabSz="1507846">
              <a:defRPr/>
            </a:pPr>
            <a:r>
              <a:rPr lang="sv-SE" sz="1814" b="1" dirty="0">
                <a:solidFill>
                  <a:prstClr val="black"/>
                </a:solidFill>
                <a:latin typeface="Calibri"/>
              </a:rPr>
              <a:t>MDK</a:t>
            </a:r>
            <a:endParaRPr lang="sv-SE" sz="1814" dirty="0">
              <a:solidFill>
                <a:prstClr val="black"/>
              </a:solidFill>
              <a:latin typeface="Calibri"/>
            </a:endParaRPr>
          </a:p>
        </p:txBody>
      </p:sp>
      <p:sp>
        <p:nvSpPr>
          <p:cNvPr id="28" name="textruta 27">
            <a:extLst>
              <a:ext uri="{FF2B5EF4-FFF2-40B4-BE49-F238E27FC236}">
                <a16:creationId xmlns:a16="http://schemas.microsoft.com/office/drawing/2014/main" id="{38D32106-71F2-4183-B2CB-5C22E5C7C50A}"/>
              </a:ext>
            </a:extLst>
          </p:cNvPr>
          <p:cNvSpPr txBox="1"/>
          <p:nvPr/>
        </p:nvSpPr>
        <p:spPr>
          <a:xfrm>
            <a:off x="4376503" y="4188845"/>
            <a:ext cx="3339436" cy="650691"/>
          </a:xfrm>
          <a:prstGeom prst="rect">
            <a:avLst/>
          </a:prstGeom>
          <a:noFill/>
          <a:ln>
            <a:solidFill>
              <a:schemeClr val="tx1"/>
            </a:solidFill>
          </a:ln>
        </p:spPr>
        <p:txBody>
          <a:bodyPr wrap="square" rtlCol="0">
            <a:spAutoFit/>
          </a:bodyPr>
          <a:lstStyle/>
          <a:p>
            <a:pPr marL="471202" lvl="1" algn="ctr" defTabSz="1507846">
              <a:defRPr/>
            </a:pPr>
            <a:r>
              <a:rPr lang="sv-SE" sz="1814" b="1" dirty="0">
                <a:solidFill>
                  <a:prstClr val="black"/>
                </a:solidFill>
                <a:latin typeface="Calibri"/>
              </a:rPr>
              <a:t>Första besök i specialistvården</a:t>
            </a:r>
            <a:endParaRPr lang="sv-SE" sz="1814" dirty="0">
              <a:solidFill>
                <a:prstClr val="black"/>
              </a:solidFill>
              <a:latin typeface="Calibri"/>
            </a:endParaRPr>
          </a:p>
        </p:txBody>
      </p:sp>
      <p:sp>
        <p:nvSpPr>
          <p:cNvPr id="29" name="textruta 28">
            <a:extLst>
              <a:ext uri="{FF2B5EF4-FFF2-40B4-BE49-F238E27FC236}">
                <a16:creationId xmlns:a16="http://schemas.microsoft.com/office/drawing/2014/main" id="{D2003150-C3BC-4218-86A3-4C303E1C8F1B}"/>
              </a:ext>
            </a:extLst>
          </p:cNvPr>
          <p:cNvSpPr txBox="1"/>
          <p:nvPr/>
        </p:nvSpPr>
        <p:spPr>
          <a:xfrm>
            <a:off x="4025989" y="7075708"/>
            <a:ext cx="3935236" cy="650691"/>
          </a:xfrm>
          <a:prstGeom prst="rect">
            <a:avLst/>
          </a:prstGeom>
          <a:noFill/>
          <a:ln>
            <a:solidFill>
              <a:schemeClr val="tx1"/>
            </a:solidFill>
          </a:ln>
        </p:spPr>
        <p:txBody>
          <a:bodyPr wrap="square" rtlCol="0">
            <a:spAutoFit/>
          </a:bodyPr>
          <a:lstStyle/>
          <a:p>
            <a:pPr marL="471202" lvl="1" algn="ctr" defTabSz="1507846">
              <a:defRPr/>
            </a:pPr>
            <a:r>
              <a:rPr lang="sv-SE" sz="1814" b="1" dirty="0">
                <a:solidFill>
                  <a:prstClr val="black"/>
                </a:solidFill>
                <a:latin typeface="Calibri"/>
              </a:rPr>
              <a:t>Information om diagnos/utredningsresultat</a:t>
            </a:r>
            <a:endParaRPr lang="sv-SE" sz="1814" dirty="0">
              <a:solidFill>
                <a:prstClr val="black"/>
              </a:solidFill>
              <a:latin typeface="Calibri"/>
            </a:endParaRPr>
          </a:p>
        </p:txBody>
      </p:sp>
    </p:spTree>
    <p:extLst>
      <p:ext uri="{BB962C8B-B14F-4D97-AF65-F5344CB8AC3E}">
        <p14:creationId xmlns:p14="http://schemas.microsoft.com/office/powerpoint/2010/main" val="742704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6" name="Platshållare för innehåll 5"/>
          <p:cNvSpPr>
            <a:spLocks noGrp="1"/>
          </p:cNvSpPr>
          <p:nvPr>
            <p:ph idx="1"/>
          </p:nvPr>
        </p:nvSpPr>
        <p:spPr>
          <a:xfrm>
            <a:off x="428953" y="7166915"/>
            <a:ext cx="8379830" cy="3657304"/>
          </a:xfrm>
          <a:noFill/>
        </p:spPr>
        <p:txBody>
          <a:bodyPr>
            <a:noAutofit/>
          </a:bodyPr>
          <a:lstStyle/>
          <a:p>
            <a:pPr marL="753923" lvl="1" indent="-753923" defTabSz="753923" fontAlgn="base">
              <a:spcBef>
                <a:spcPct val="20000"/>
              </a:spcBef>
              <a:spcAft>
                <a:spcPct val="0"/>
              </a:spcAft>
              <a:buNone/>
            </a:pPr>
            <a:r>
              <a:rPr lang="sv-SE" b="1" dirty="0">
                <a:latin typeface="Calibri"/>
                <a:ea typeface="ＭＳ Ｐゴシック" charset="0"/>
                <a:cs typeface="Calibri"/>
              </a:rPr>
              <a:t>Medicinkliniken</a:t>
            </a:r>
          </a:p>
          <a:p>
            <a:pPr marL="594239" lvl="1" indent="-594239" defTabSz="753923" fontAlgn="base">
              <a:spcBef>
                <a:spcPct val="20000"/>
              </a:spcBef>
              <a:spcAft>
                <a:spcPct val="0"/>
              </a:spcAft>
              <a:buFont typeface="Arial" panose="020B0604020202020204" pitchFamily="34" charset="0"/>
              <a:buChar char="•"/>
            </a:pPr>
            <a:r>
              <a:rPr lang="sv-SE" sz="2638" dirty="0"/>
              <a:t>Akut leukemi (myeloisk och lymfatisk)</a:t>
            </a:r>
          </a:p>
          <a:p>
            <a:pPr marL="594239" lvl="1" indent="-594239" defTabSz="753923" fontAlgn="base">
              <a:spcBef>
                <a:spcPct val="20000"/>
              </a:spcBef>
              <a:spcAft>
                <a:spcPct val="0"/>
              </a:spcAft>
              <a:buFont typeface="Arial" panose="020B0604020202020204" pitchFamily="34" charset="0"/>
              <a:buChar char="•"/>
            </a:pPr>
            <a:r>
              <a:rPr lang="sv-SE" sz="2638" dirty="0"/>
              <a:t>Myelom</a:t>
            </a:r>
          </a:p>
          <a:p>
            <a:pPr marL="594239" lvl="1" indent="-594239" defTabSz="753923" fontAlgn="base">
              <a:spcBef>
                <a:spcPct val="20000"/>
              </a:spcBef>
              <a:spcAft>
                <a:spcPct val="0"/>
              </a:spcAft>
              <a:buFont typeface="Arial" panose="020B0604020202020204" pitchFamily="34" charset="0"/>
              <a:buChar char="•"/>
            </a:pPr>
            <a:r>
              <a:rPr lang="sv-SE" sz="2638" dirty="0"/>
              <a:t>Lungcancer</a:t>
            </a:r>
          </a:p>
          <a:p>
            <a:pPr marL="594239" lvl="1" indent="-594239" defTabSz="753923" fontAlgn="base">
              <a:spcBef>
                <a:spcPct val="20000"/>
              </a:spcBef>
              <a:spcAft>
                <a:spcPct val="0"/>
              </a:spcAft>
              <a:buFont typeface="Arial" panose="020B0604020202020204" pitchFamily="34" charset="0"/>
              <a:buChar char="•"/>
            </a:pPr>
            <a:r>
              <a:rPr lang="sv-SE" sz="2638" dirty="0"/>
              <a:t>Primära maligna hjärntumörer</a:t>
            </a:r>
          </a:p>
          <a:p>
            <a:pPr marL="594239" lvl="1" indent="-594239" defTabSz="753923" fontAlgn="base">
              <a:spcBef>
                <a:spcPct val="20000"/>
              </a:spcBef>
              <a:spcAft>
                <a:spcPct val="0"/>
              </a:spcAft>
              <a:buFont typeface="Arial" panose="020B0604020202020204" pitchFamily="34" charset="0"/>
              <a:buChar char="•"/>
            </a:pPr>
            <a:r>
              <a:rPr lang="sv-SE" sz="2638" dirty="0"/>
              <a:t>KLL</a:t>
            </a:r>
          </a:p>
          <a:p>
            <a:pPr marL="594239" lvl="1" indent="-594239" defTabSz="753923" fontAlgn="base">
              <a:spcBef>
                <a:spcPct val="20000"/>
              </a:spcBef>
              <a:spcAft>
                <a:spcPct val="0"/>
              </a:spcAft>
              <a:buFont typeface="Arial" panose="020B0604020202020204" pitchFamily="34" charset="0"/>
              <a:buChar char="•"/>
            </a:pPr>
            <a:r>
              <a:rPr lang="sv-SE" sz="2638" dirty="0">
                <a:ea typeface="ＭＳ Ｐゴシック" charset="0"/>
              </a:rPr>
              <a:t>Neuroendokrina buktumörer inkl. binjurecancer</a:t>
            </a:r>
          </a:p>
          <a:p>
            <a:pPr marL="594239" lvl="1" indent="-594239" defTabSz="753923" fontAlgn="base">
              <a:spcBef>
                <a:spcPct val="20000"/>
              </a:spcBef>
              <a:spcAft>
                <a:spcPct val="0"/>
              </a:spcAft>
              <a:buFont typeface="Arial" panose="020B0604020202020204" pitchFamily="34" charset="0"/>
              <a:buChar char="•"/>
            </a:pPr>
            <a:r>
              <a:rPr lang="sv-SE" sz="2638" b="1" dirty="0">
                <a:ea typeface="ＭＳ Ｐゴシック" charset="0"/>
              </a:rPr>
              <a:t>Myeloproliferativ neoplasi</a:t>
            </a:r>
            <a:endParaRPr lang="sv-SE" sz="2638" b="1" dirty="0"/>
          </a:p>
          <a:p>
            <a:pPr lvl="1">
              <a:buClrTx/>
              <a:buFont typeface="Symbol" panose="05050102010706020507" pitchFamily="18" charset="2"/>
              <a:buChar char="-"/>
            </a:pPr>
            <a:endParaRPr lang="sv-SE" sz="2638" dirty="0"/>
          </a:p>
          <a:p>
            <a:pPr lvl="1">
              <a:buClrTx/>
              <a:buFont typeface="Symbol" panose="05050102010706020507" pitchFamily="18" charset="2"/>
              <a:buChar char="-"/>
            </a:pPr>
            <a:endParaRPr lang="sv-SE" sz="2638" dirty="0"/>
          </a:p>
        </p:txBody>
      </p:sp>
      <p:sp>
        <p:nvSpPr>
          <p:cNvPr id="7" name="Platshållare för innehåll 5"/>
          <p:cNvSpPr txBox="1">
            <a:spLocks/>
          </p:cNvSpPr>
          <p:nvPr/>
        </p:nvSpPr>
        <p:spPr bwMode="auto">
          <a:xfrm>
            <a:off x="428952" y="493604"/>
            <a:ext cx="7932528" cy="6498438"/>
          </a:xfrm>
          <a:prstGeom prst="rect">
            <a:avLst/>
          </a:prstGeom>
          <a:noFill/>
          <a:ln w="28575">
            <a:noFill/>
            <a:miter lim="800000"/>
            <a:headEnd/>
            <a:tailEnd/>
          </a:ln>
          <a:extLst>
            <a:ext uri="{FAA26D3D-D897-4be2-8F04-BA451C77F1D7}">
              <ma14:placeholderFlag xmlns:ma14="http://schemas.microsoft.com/office/mac/drawingml/2011/main" xmlns="" val="1"/>
            </a:ext>
          </a:extLst>
        </p:spPr>
        <p:txBody>
          <a:bodyPr vert="horz" wrap="square" lIns="150781" tIns="75390" rIns="150781" bIns="75390" numCol="1" anchor="t" anchorCtr="0" compatLnSpc="1">
            <a:prstTxWarp prst="textNoShape">
              <a:avLst/>
            </a:prstTxWarp>
            <a:noAutofit/>
          </a:bodyPr>
          <a:lstStyle>
            <a:lvl1pPr marL="342900" indent="-342900" algn="l" defTabSz="457200" rtl="0" eaLnBrk="1" fontAlgn="base" hangingPunct="1">
              <a:lnSpc>
                <a:spcPts val="2400"/>
              </a:lnSpc>
              <a:spcBef>
                <a:spcPts val="1000"/>
              </a:spcBef>
              <a:spcAft>
                <a:spcPct val="0"/>
              </a:spcAft>
              <a:buClr>
                <a:schemeClr val="tx1"/>
              </a:buClr>
              <a:buFont typeface="Arial"/>
              <a:buChar char="•"/>
              <a:defRPr sz="2000" kern="1200">
                <a:solidFill>
                  <a:schemeClr val="tx1"/>
                </a:solidFill>
                <a:latin typeface="Calibri"/>
                <a:ea typeface="ＭＳ Ｐゴシック" charset="0"/>
                <a:cs typeface="Calibri"/>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Calibri"/>
                <a:ea typeface="ＭＳ Ｐゴシック" charset="0"/>
                <a:cs typeface="Calibri"/>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Calibri"/>
                <a:ea typeface="ＭＳ Ｐゴシック" charset="0"/>
                <a:cs typeface="Calibri"/>
              </a:defRPr>
            </a:lvl3pPr>
            <a:lvl4pPr marL="1600200" indent="-228600" algn="l" defTabSz="457200" rtl="0" eaLnBrk="1" fontAlgn="base" hangingPunct="1">
              <a:spcBef>
                <a:spcPct val="20000"/>
              </a:spcBef>
              <a:spcAft>
                <a:spcPct val="0"/>
              </a:spcAft>
              <a:buFont typeface="Arial" charset="0"/>
              <a:buChar char="–"/>
              <a:defRPr sz="2400" kern="1200">
                <a:solidFill>
                  <a:schemeClr val="tx1"/>
                </a:solidFill>
                <a:latin typeface="Calibri"/>
                <a:ea typeface="ＭＳ Ｐゴシック" charset="0"/>
                <a:cs typeface="Calibri"/>
              </a:defRPr>
            </a:lvl4pPr>
            <a:lvl5pPr marL="2057400" indent="-228600" algn="l" defTabSz="457200" rtl="0" eaLnBrk="1" fontAlgn="base" hangingPunct="1">
              <a:spcBef>
                <a:spcPct val="20000"/>
              </a:spcBef>
              <a:spcAft>
                <a:spcPct val="0"/>
              </a:spcAft>
              <a:buFont typeface="Arial" charset="0"/>
              <a:buChar char="»"/>
              <a:defRPr sz="2400" kern="1200">
                <a:solidFill>
                  <a:schemeClr val="tx1"/>
                </a:solidFill>
                <a:latin typeface="Calibri"/>
                <a:ea typeface="ＭＳ Ｐゴシック" charset="0"/>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753923" lvl="1" indent="-753923">
              <a:buNone/>
            </a:pPr>
            <a:r>
              <a:rPr lang="sv-SE" sz="3298" b="1" dirty="0"/>
              <a:t>Kirurgkliniken</a:t>
            </a:r>
          </a:p>
          <a:p>
            <a:pPr marL="730364" lvl="1" indent="-730364">
              <a:buFont typeface="Arial" panose="020B0604020202020204" pitchFamily="34" charset="0"/>
              <a:buChar char="•"/>
            </a:pPr>
            <a:r>
              <a:rPr lang="sv-SE" sz="2638" dirty="0">
                <a:latin typeface="+mn-lt"/>
              </a:rPr>
              <a:t>Analcancer</a:t>
            </a:r>
          </a:p>
          <a:p>
            <a:pPr marL="730364" lvl="1" indent="-730364">
              <a:buFont typeface="Arial" panose="020B0604020202020204" pitchFamily="34" charset="0"/>
              <a:buChar char="•"/>
            </a:pPr>
            <a:r>
              <a:rPr lang="sv-SE" sz="2638" dirty="0">
                <a:latin typeface="+mn-lt"/>
              </a:rPr>
              <a:t>Tjock- och ändtarmscancer</a:t>
            </a:r>
          </a:p>
          <a:p>
            <a:pPr marL="730364" lvl="1" indent="-730364">
              <a:buFont typeface="Arial" panose="020B0604020202020204" pitchFamily="34" charset="0"/>
              <a:buChar char="•"/>
            </a:pPr>
            <a:r>
              <a:rPr lang="sv-SE" sz="2638" dirty="0">
                <a:latin typeface="+mn-lt"/>
              </a:rPr>
              <a:t>Matstrups-och magsäckscancer</a:t>
            </a:r>
          </a:p>
          <a:p>
            <a:pPr marL="730364" lvl="1" indent="-730364">
              <a:buFont typeface="Arial" panose="020B0604020202020204" pitchFamily="34" charset="0"/>
              <a:buChar char="•"/>
            </a:pPr>
            <a:r>
              <a:rPr lang="sv-SE" sz="2638" dirty="0">
                <a:latin typeface="+mn-lt"/>
              </a:rPr>
              <a:t>Primär levercancer</a:t>
            </a:r>
          </a:p>
          <a:p>
            <a:pPr marL="730364" lvl="1" indent="-730364">
              <a:buFont typeface="Arial" panose="020B0604020202020204" pitchFamily="34" charset="0"/>
              <a:buChar char="•"/>
            </a:pPr>
            <a:r>
              <a:rPr lang="sv-SE" sz="2638" dirty="0">
                <a:latin typeface="+mn-lt"/>
              </a:rPr>
              <a:t>Cancer i gallblåsa och perihilär gallgång</a:t>
            </a:r>
          </a:p>
          <a:p>
            <a:pPr marL="730364" lvl="1" indent="-730364">
              <a:buFont typeface="Arial" panose="020B0604020202020204" pitchFamily="34" charset="0"/>
              <a:buChar char="•"/>
            </a:pPr>
            <a:r>
              <a:rPr lang="sv-SE" sz="2638" dirty="0">
                <a:latin typeface="+mn-lt"/>
              </a:rPr>
              <a:t>Cancer i bukspottkörteln och periampullärt</a:t>
            </a:r>
          </a:p>
          <a:p>
            <a:pPr marL="730364" lvl="1" indent="-730364">
              <a:buFont typeface="Arial" panose="020B0604020202020204" pitchFamily="34" charset="0"/>
              <a:buChar char="•"/>
            </a:pPr>
            <a:r>
              <a:rPr lang="sv-SE" sz="2638" dirty="0">
                <a:latin typeface="+mn-lt"/>
              </a:rPr>
              <a:t>Buksarkom, inkl. GIST , (gynekologiska sarkom)</a:t>
            </a:r>
          </a:p>
          <a:p>
            <a:pPr marL="730364" lvl="1" indent="-730364">
              <a:buFont typeface="Arial" panose="020B0604020202020204" pitchFamily="34" charset="0"/>
              <a:buChar char="•"/>
            </a:pPr>
            <a:r>
              <a:rPr lang="sv-SE" sz="2638" dirty="0">
                <a:latin typeface="+mn-lt"/>
              </a:rPr>
              <a:t>Sköldkörtelcancer</a:t>
            </a:r>
          </a:p>
          <a:p>
            <a:pPr marL="730364" lvl="1" indent="-730364">
              <a:buFont typeface="Arial" panose="020B0604020202020204" pitchFamily="34" charset="0"/>
              <a:buChar char="•"/>
            </a:pPr>
            <a:r>
              <a:rPr lang="sv-SE" sz="2638" dirty="0">
                <a:latin typeface="+mn-lt"/>
              </a:rPr>
              <a:t>Neuroendokrina buktumörer inkl. </a:t>
            </a:r>
            <a:r>
              <a:rPr lang="sv-SE" sz="2638" b="1" dirty="0">
                <a:latin typeface="+mn-lt"/>
              </a:rPr>
              <a:t>binjurecancer</a:t>
            </a:r>
          </a:p>
          <a:p>
            <a:pPr marL="0" lvl="1" indent="0">
              <a:buNone/>
            </a:pPr>
            <a:r>
              <a:rPr lang="sv-SE" sz="3298" b="1" dirty="0"/>
              <a:t>Bröstenheten</a:t>
            </a:r>
          </a:p>
          <a:p>
            <a:pPr marL="730364" lvl="1" indent="-730364">
              <a:buFont typeface="Arial" panose="020B0604020202020204" pitchFamily="34" charset="0"/>
              <a:buChar char="•"/>
            </a:pPr>
            <a:r>
              <a:rPr lang="sv-SE" sz="2638" dirty="0">
                <a:latin typeface="+mn-lt"/>
              </a:rPr>
              <a:t>Bröstcancer</a:t>
            </a:r>
          </a:p>
          <a:p>
            <a:pPr marL="730364" lvl="1" indent="-730364">
              <a:buFont typeface="Arial" panose="020B0604020202020204" pitchFamily="34" charset="0"/>
              <a:buChar char="•"/>
            </a:pPr>
            <a:r>
              <a:rPr lang="sv-SE" sz="2638" dirty="0">
                <a:latin typeface="+mn-lt"/>
              </a:rPr>
              <a:t>Skelett- och </a:t>
            </a:r>
            <a:r>
              <a:rPr lang="sv-SE" sz="2638" b="1" dirty="0">
                <a:latin typeface="+mn-lt"/>
              </a:rPr>
              <a:t>mjukdelssarkom</a:t>
            </a:r>
            <a:endParaRPr lang="sv-SE" sz="2638" dirty="0">
              <a:latin typeface="+mn-lt"/>
            </a:endParaRPr>
          </a:p>
          <a:p>
            <a:pPr marL="0" lvl="1" indent="0">
              <a:buNone/>
            </a:pPr>
            <a:endParaRPr lang="sv-SE" sz="2638" dirty="0"/>
          </a:p>
        </p:txBody>
      </p:sp>
      <p:sp>
        <p:nvSpPr>
          <p:cNvPr id="9" name="Platshållare för innehåll 5"/>
          <p:cNvSpPr txBox="1">
            <a:spLocks/>
          </p:cNvSpPr>
          <p:nvPr/>
        </p:nvSpPr>
        <p:spPr bwMode="auto">
          <a:xfrm>
            <a:off x="8423031" y="530918"/>
            <a:ext cx="5972926" cy="3253042"/>
          </a:xfrm>
          <a:prstGeom prst="rect">
            <a:avLst/>
          </a:prstGeom>
          <a:noFill/>
          <a:ln w="9525">
            <a:noFill/>
            <a:miter lim="800000"/>
            <a:headEnd/>
            <a:tailEnd/>
          </a:ln>
          <a:extLst>
            <a:ext uri="{FAA26D3D-D897-4be2-8F04-BA451C77F1D7}">
              <ma14:placeholderFlag xmlns:ma14="http://schemas.microsoft.com/office/mac/drawingml/2011/main" xmlns="" val="1"/>
            </a:ext>
          </a:extLst>
        </p:spPr>
        <p:txBody>
          <a:bodyPr vert="horz" wrap="square" lIns="150781" tIns="75390" rIns="150781" bIns="75390" numCol="1" anchor="t" anchorCtr="0" compatLnSpc="1">
            <a:prstTxWarp prst="textNoShape">
              <a:avLst/>
            </a:prstTxWarp>
            <a:noAutofit/>
          </a:bodyPr>
          <a:lstStyle>
            <a:lvl1pPr marL="342900" indent="-342900" algn="l" defTabSz="457200" rtl="0" eaLnBrk="1" fontAlgn="base" hangingPunct="1">
              <a:lnSpc>
                <a:spcPts val="2400"/>
              </a:lnSpc>
              <a:spcBef>
                <a:spcPts val="1000"/>
              </a:spcBef>
              <a:spcAft>
                <a:spcPct val="0"/>
              </a:spcAft>
              <a:buClr>
                <a:schemeClr val="tx1"/>
              </a:buClr>
              <a:buFont typeface="Arial"/>
              <a:buChar char="•"/>
              <a:defRPr sz="2000" kern="1200">
                <a:solidFill>
                  <a:schemeClr val="tx1"/>
                </a:solidFill>
                <a:latin typeface="Calibri"/>
                <a:ea typeface="ＭＳ Ｐゴシック" charset="0"/>
                <a:cs typeface="Calibri"/>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Calibri"/>
                <a:ea typeface="ＭＳ Ｐゴシック" charset="0"/>
                <a:cs typeface="Calibri"/>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Calibri"/>
                <a:ea typeface="ＭＳ Ｐゴシック" charset="0"/>
                <a:cs typeface="Calibri"/>
              </a:defRPr>
            </a:lvl3pPr>
            <a:lvl4pPr marL="1600200" indent="-228600" algn="l" defTabSz="457200" rtl="0" eaLnBrk="1" fontAlgn="base" hangingPunct="1">
              <a:spcBef>
                <a:spcPct val="20000"/>
              </a:spcBef>
              <a:spcAft>
                <a:spcPct val="0"/>
              </a:spcAft>
              <a:buFont typeface="Arial" charset="0"/>
              <a:buChar char="–"/>
              <a:defRPr sz="2400" kern="1200">
                <a:solidFill>
                  <a:schemeClr val="tx1"/>
                </a:solidFill>
                <a:latin typeface="Calibri"/>
                <a:ea typeface="ＭＳ Ｐゴシック" charset="0"/>
                <a:cs typeface="Calibri"/>
              </a:defRPr>
            </a:lvl4pPr>
            <a:lvl5pPr marL="2057400" indent="-228600" algn="l" defTabSz="457200" rtl="0" eaLnBrk="1" fontAlgn="base" hangingPunct="1">
              <a:spcBef>
                <a:spcPct val="20000"/>
              </a:spcBef>
              <a:spcAft>
                <a:spcPct val="0"/>
              </a:spcAft>
              <a:buFont typeface="Arial" charset="0"/>
              <a:buChar char="»"/>
              <a:defRPr sz="2400" kern="1200">
                <a:solidFill>
                  <a:schemeClr val="tx1"/>
                </a:solidFill>
                <a:latin typeface="Calibri"/>
                <a:ea typeface="ＭＳ Ｐゴシック" charset="0"/>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753923" lvl="1" indent="-311518">
              <a:buNone/>
            </a:pPr>
            <a:r>
              <a:rPr lang="sv-SE" sz="3298" b="1" dirty="0"/>
              <a:t>Kvinnokliniken</a:t>
            </a:r>
            <a:endParaRPr lang="sv-SE" sz="2638" dirty="0"/>
          </a:p>
          <a:p>
            <a:pPr marL="0" lvl="1" indent="442407">
              <a:buFont typeface="Arial" panose="020B0604020202020204" pitchFamily="34" charset="0"/>
              <a:buChar char="•"/>
            </a:pPr>
            <a:r>
              <a:rPr lang="sv-SE" sz="2638" dirty="0">
                <a:latin typeface="+mn-lt"/>
              </a:rPr>
              <a:t>Livmoderhalscancer</a:t>
            </a:r>
          </a:p>
          <a:p>
            <a:pPr marL="0" lvl="1" indent="442407">
              <a:buFont typeface="Arial" panose="020B0604020202020204" pitchFamily="34" charset="0"/>
              <a:buChar char="•"/>
            </a:pPr>
            <a:r>
              <a:rPr lang="sv-SE" sz="2638" dirty="0">
                <a:latin typeface="+mn-lt"/>
              </a:rPr>
              <a:t>Livmoderkroppscancer</a:t>
            </a:r>
          </a:p>
          <a:p>
            <a:pPr marL="0" lvl="1" indent="442407">
              <a:buFont typeface="Arial" panose="020B0604020202020204" pitchFamily="34" charset="0"/>
              <a:buChar char="•"/>
            </a:pPr>
            <a:r>
              <a:rPr lang="sv-SE" sz="2638" dirty="0">
                <a:latin typeface="+mn-lt"/>
              </a:rPr>
              <a:t>Äggstockscancer</a:t>
            </a:r>
          </a:p>
          <a:p>
            <a:pPr marL="471202" lvl="1">
              <a:buFont typeface="Arial" panose="020B0604020202020204" pitchFamily="34" charset="0"/>
              <a:buChar char="•"/>
            </a:pPr>
            <a:r>
              <a:rPr lang="sv-SE" sz="2638" dirty="0">
                <a:latin typeface="+mn-lt"/>
              </a:rPr>
              <a:t>Vulvacancer</a:t>
            </a:r>
          </a:p>
          <a:p>
            <a:pPr lvl="1"/>
            <a:endParaRPr lang="sv-SE" sz="2638" dirty="0"/>
          </a:p>
          <a:p>
            <a:pPr lvl="1"/>
            <a:endParaRPr lang="sv-SE" sz="2638" dirty="0"/>
          </a:p>
        </p:txBody>
      </p:sp>
      <p:sp>
        <p:nvSpPr>
          <p:cNvPr id="2" name="textruta 1">
            <a:extLst>
              <a:ext uri="{FF2B5EF4-FFF2-40B4-BE49-F238E27FC236}">
                <a16:creationId xmlns:a16="http://schemas.microsoft.com/office/drawing/2014/main" id="{A6629B05-0996-49DD-AEBC-77576E8EAC09}"/>
              </a:ext>
            </a:extLst>
          </p:cNvPr>
          <p:cNvSpPr txBox="1"/>
          <p:nvPr/>
        </p:nvSpPr>
        <p:spPr>
          <a:xfrm>
            <a:off x="12660890" y="6908311"/>
            <a:ext cx="4867725" cy="1817677"/>
          </a:xfrm>
          <a:prstGeom prst="rect">
            <a:avLst/>
          </a:prstGeom>
          <a:noFill/>
          <a:ln w="38100">
            <a:noFill/>
          </a:ln>
        </p:spPr>
        <p:txBody>
          <a:bodyPr wrap="square" rtlCol="0">
            <a:spAutoFit/>
          </a:bodyPr>
          <a:lstStyle/>
          <a:p>
            <a:pPr indent="442407"/>
            <a:r>
              <a:rPr lang="sv-SE" sz="3298" b="1" dirty="0"/>
              <a:t>ÖNH-Kliniken</a:t>
            </a:r>
          </a:p>
          <a:p>
            <a:pPr marL="471202" indent="-471202">
              <a:buFont typeface="Arial" panose="020B0604020202020204" pitchFamily="34" charset="0"/>
              <a:buChar char="•"/>
            </a:pPr>
            <a:r>
              <a:rPr lang="sv-SE" sz="2638" dirty="0"/>
              <a:t>Huvud-och halscancer</a:t>
            </a:r>
            <a:endParaRPr lang="sv-SE" sz="3298" b="1" dirty="0"/>
          </a:p>
          <a:p>
            <a:pPr marL="471202" indent="-471202">
              <a:buFont typeface="Arial" panose="020B0604020202020204" pitchFamily="34" charset="0"/>
              <a:buChar char="•"/>
            </a:pPr>
            <a:r>
              <a:rPr lang="sv-SE" sz="2638" dirty="0"/>
              <a:t>Maligna lymfom inkl. KLL</a:t>
            </a:r>
          </a:p>
          <a:p>
            <a:pPr marL="471202" indent="-471202">
              <a:buFont typeface="Arial" panose="020B0604020202020204" pitchFamily="34" charset="0"/>
              <a:buChar char="•"/>
            </a:pPr>
            <a:r>
              <a:rPr lang="sv-SE" sz="2638" dirty="0"/>
              <a:t>Sköldkörtelcancer</a:t>
            </a:r>
            <a:endParaRPr lang="sv-SE" sz="2638" dirty="0">
              <a:latin typeface="Calibri"/>
              <a:ea typeface="ＭＳ Ｐゴシック" charset="0"/>
            </a:endParaRPr>
          </a:p>
        </p:txBody>
      </p:sp>
      <p:sp>
        <p:nvSpPr>
          <p:cNvPr id="10" name="Platshållare för innehåll 5">
            <a:extLst>
              <a:ext uri="{FF2B5EF4-FFF2-40B4-BE49-F238E27FC236}">
                <a16:creationId xmlns:a16="http://schemas.microsoft.com/office/drawing/2014/main" id="{5A156C28-7E1B-4044-8AD2-F856A118A448}"/>
              </a:ext>
            </a:extLst>
          </p:cNvPr>
          <p:cNvSpPr txBox="1">
            <a:spLocks/>
          </p:cNvSpPr>
          <p:nvPr/>
        </p:nvSpPr>
        <p:spPr bwMode="auto">
          <a:xfrm>
            <a:off x="12630728" y="405183"/>
            <a:ext cx="7079257" cy="3308613"/>
          </a:xfrm>
          <a:prstGeom prst="rect">
            <a:avLst/>
          </a:prstGeom>
          <a:noFill/>
          <a:ln>
            <a:noFill/>
          </a:ln>
          <a:extLst>
            <a:ext uri="{FAA26D3D-D897-4be2-8F04-BA451C77F1D7}">
              <ma14:placeholderFlag xmlns:ma14="http://schemas.microsoft.com/office/mac/drawingml/2011/main" xmlns="" val="1"/>
            </a:ext>
          </a:extLst>
        </p:spPr>
        <p:txBody>
          <a:bodyPr vert="horz" wrap="square" lIns="150781" tIns="75390" rIns="150781" bIns="75390" numCol="1" anchor="t" anchorCtr="0" compatLnSpc="1">
            <a:prstTxWarp prst="textNoShape">
              <a:avLst/>
            </a:prstTxWarp>
            <a:noAutofit/>
          </a:bodyPr>
          <a:lstStyle>
            <a:lvl1pPr marL="342900" indent="-342900" algn="l" defTabSz="457200" rtl="0" eaLnBrk="1" fontAlgn="base" hangingPunct="1">
              <a:lnSpc>
                <a:spcPts val="2400"/>
              </a:lnSpc>
              <a:spcBef>
                <a:spcPts val="1000"/>
              </a:spcBef>
              <a:spcAft>
                <a:spcPct val="0"/>
              </a:spcAft>
              <a:buClr>
                <a:schemeClr val="tx1"/>
              </a:buClr>
              <a:buFont typeface="Arial"/>
              <a:buChar char="•"/>
              <a:defRPr sz="2000" kern="1200">
                <a:solidFill>
                  <a:schemeClr val="tx1"/>
                </a:solidFill>
                <a:latin typeface="Calibri"/>
                <a:ea typeface="ＭＳ Ｐゴシック" charset="0"/>
                <a:cs typeface="Calibri"/>
              </a:defRPr>
            </a:lvl1pPr>
            <a:lvl2pPr marL="742950" indent="-285750" algn="l" defTabSz="457200" rtl="0" eaLnBrk="1" fontAlgn="base" hangingPunct="1">
              <a:spcBef>
                <a:spcPct val="20000"/>
              </a:spcBef>
              <a:spcAft>
                <a:spcPct val="0"/>
              </a:spcAft>
              <a:buFont typeface="Arial" charset="0"/>
              <a:buChar char="–"/>
              <a:defRPr sz="2400" kern="1200">
                <a:solidFill>
                  <a:schemeClr val="tx1"/>
                </a:solidFill>
                <a:latin typeface="Calibri"/>
                <a:ea typeface="ＭＳ Ｐゴシック" charset="0"/>
                <a:cs typeface="Calibri"/>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Calibri"/>
                <a:ea typeface="ＭＳ Ｐゴシック" charset="0"/>
                <a:cs typeface="Calibri"/>
              </a:defRPr>
            </a:lvl3pPr>
            <a:lvl4pPr marL="1600200" indent="-228600" algn="l" defTabSz="457200" rtl="0" eaLnBrk="1" fontAlgn="base" hangingPunct="1">
              <a:spcBef>
                <a:spcPct val="20000"/>
              </a:spcBef>
              <a:spcAft>
                <a:spcPct val="0"/>
              </a:spcAft>
              <a:buFont typeface="Arial" charset="0"/>
              <a:buChar char="–"/>
              <a:defRPr sz="2400" kern="1200">
                <a:solidFill>
                  <a:schemeClr val="tx1"/>
                </a:solidFill>
                <a:latin typeface="Calibri"/>
                <a:ea typeface="ＭＳ Ｐゴシック" charset="0"/>
                <a:cs typeface="Calibri"/>
              </a:defRPr>
            </a:lvl4pPr>
            <a:lvl5pPr marL="2057400" indent="-228600" algn="l" defTabSz="457200" rtl="0" eaLnBrk="1" fontAlgn="base" hangingPunct="1">
              <a:spcBef>
                <a:spcPct val="20000"/>
              </a:spcBef>
              <a:spcAft>
                <a:spcPct val="0"/>
              </a:spcAft>
              <a:buFont typeface="Arial" charset="0"/>
              <a:buChar char="»"/>
              <a:defRPr sz="2400" kern="1200">
                <a:solidFill>
                  <a:schemeClr val="tx1"/>
                </a:solidFill>
                <a:latin typeface="Calibri"/>
                <a:ea typeface="ＭＳ Ｐゴシック" charset="0"/>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753923" lvl="1" indent="-311518">
              <a:buNone/>
            </a:pPr>
            <a:r>
              <a:rPr lang="sv-SE" sz="3298" b="1" dirty="0"/>
              <a:t>Urologkliniken</a:t>
            </a:r>
          </a:p>
          <a:p>
            <a:pPr marL="442407" lvl="1" indent="-442407" defTabSz="1507846">
              <a:buFont typeface="Arial" panose="020B0604020202020204" pitchFamily="34" charset="0"/>
              <a:buChar char="•"/>
            </a:pPr>
            <a:r>
              <a:rPr lang="sv-SE" sz="2638" dirty="0">
                <a:latin typeface="+mn-lt"/>
                <a:ea typeface="+mn-ea"/>
                <a:cs typeface="+mn-cs"/>
              </a:rPr>
              <a:t>Cancer i urinblåsan och övre urinvägarna</a:t>
            </a:r>
          </a:p>
          <a:p>
            <a:pPr marL="442407" lvl="1" indent="-442407" defTabSz="1507846">
              <a:buFont typeface="Arial" panose="020B0604020202020204" pitchFamily="34" charset="0"/>
              <a:buChar char="•"/>
            </a:pPr>
            <a:r>
              <a:rPr lang="sv-SE" sz="2638" dirty="0">
                <a:latin typeface="+mn-lt"/>
                <a:ea typeface="+mn-ea"/>
                <a:cs typeface="+mn-cs"/>
              </a:rPr>
              <a:t>Prostatacancer</a:t>
            </a:r>
          </a:p>
          <a:p>
            <a:pPr marL="442407" lvl="1" indent="-442407" defTabSz="1507846">
              <a:buFont typeface="Arial" panose="020B0604020202020204" pitchFamily="34" charset="0"/>
              <a:buChar char="•"/>
            </a:pPr>
            <a:r>
              <a:rPr lang="sv-SE" sz="2638" dirty="0">
                <a:latin typeface="+mn-lt"/>
                <a:ea typeface="+mn-ea"/>
                <a:cs typeface="+mn-cs"/>
              </a:rPr>
              <a:t>Testikelcancer</a:t>
            </a:r>
          </a:p>
          <a:p>
            <a:pPr marL="442407" lvl="1" indent="-442407" defTabSz="1507846">
              <a:buFont typeface="Arial" panose="020B0604020202020204" pitchFamily="34" charset="0"/>
              <a:buChar char="•"/>
            </a:pPr>
            <a:r>
              <a:rPr lang="sv-SE" sz="2638" dirty="0">
                <a:latin typeface="+mn-lt"/>
                <a:ea typeface="+mn-ea"/>
                <a:cs typeface="+mn-cs"/>
              </a:rPr>
              <a:t>Njurcancer</a:t>
            </a:r>
          </a:p>
          <a:p>
            <a:pPr marL="442407" lvl="1" indent="-442407" defTabSz="1507846">
              <a:buFont typeface="Arial" panose="020B0604020202020204" pitchFamily="34" charset="0"/>
              <a:buChar char="•"/>
            </a:pPr>
            <a:r>
              <a:rPr lang="sv-SE" sz="2638" dirty="0">
                <a:latin typeface="+mn-lt"/>
                <a:ea typeface="+mn-ea"/>
                <a:cs typeface="+mn-cs"/>
              </a:rPr>
              <a:t>Peniscancer</a:t>
            </a:r>
          </a:p>
          <a:p>
            <a:pPr lvl="1">
              <a:buFont typeface="Symbol" panose="05050102010706020507" pitchFamily="18" charset="2"/>
              <a:buChar char=""/>
            </a:pPr>
            <a:endParaRPr lang="sv-SE" sz="2638" dirty="0"/>
          </a:p>
          <a:p>
            <a:pPr lvl="1">
              <a:buFont typeface="Symbol" panose="05050102010706020507" pitchFamily="18" charset="2"/>
              <a:buChar char=""/>
            </a:pPr>
            <a:endParaRPr lang="sv-SE" sz="2638" dirty="0"/>
          </a:p>
          <a:p>
            <a:pPr lvl="1">
              <a:buFont typeface="Symbol" panose="05050102010706020507" pitchFamily="18" charset="2"/>
              <a:buChar char=""/>
            </a:pPr>
            <a:endParaRPr lang="sv-SE" sz="2638" dirty="0"/>
          </a:p>
          <a:p>
            <a:pPr marL="753923" lvl="1" indent="0">
              <a:buNone/>
            </a:pPr>
            <a:endParaRPr lang="sv-SE" sz="2638" dirty="0"/>
          </a:p>
          <a:p>
            <a:pPr lvl="1">
              <a:buFont typeface="Symbol" panose="05050102010706020507" pitchFamily="18" charset="2"/>
              <a:buChar char=""/>
            </a:pPr>
            <a:endParaRPr lang="sv-SE" sz="2638" dirty="0"/>
          </a:p>
        </p:txBody>
      </p:sp>
      <p:sp>
        <p:nvSpPr>
          <p:cNvPr id="11" name="textruta 10">
            <a:extLst>
              <a:ext uri="{FF2B5EF4-FFF2-40B4-BE49-F238E27FC236}">
                <a16:creationId xmlns:a16="http://schemas.microsoft.com/office/drawing/2014/main" id="{E75DAA29-EEB7-49EE-9276-20BD032BD157}"/>
              </a:ext>
            </a:extLst>
          </p:cNvPr>
          <p:cNvSpPr txBox="1"/>
          <p:nvPr/>
        </p:nvSpPr>
        <p:spPr>
          <a:xfrm>
            <a:off x="9257199" y="4324953"/>
            <a:ext cx="8254864" cy="1817677"/>
          </a:xfrm>
          <a:prstGeom prst="rect">
            <a:avLst/>
          </a:prstGeom>
          <a:noFill/>
          <a:ln w="38100">
            <a:solidFill>
              <a:schemeClr val="tx1"/>
            </a:solidFill>
          </a:ln>
        </p:spPr>
        <p:txBody>
          <a:bodyPr wrap="square" rtlCol="0">
            <a:spAutoFit/>
          </a:bodyPr>
          <a:lstStyle/>
          <a:p>
            <a:pPr lvl="1" indent="-311518"/>
            <a:r>
              <a:rPr lang="sv-SE" sz="3298" b="1" dirty="0"/>
              <a:t>Diagnostisk centrum DC</a:t>
            </a:r>
          </a:p>
          <a:p>
            <a:pPr marL="442407" lvl="1" indent="-442407">
              <a:buFont typeface="Arial" panose="020B0604020202020204" pitchFamily="34" charset="0"/>
              <a:buChar char="•"/>
            </a:pPr>
            <a:r>
              <a:rPr lang="sv-SE" sz="2638" dirty="0"/>
              <a:t>Allvarliga ospecifika symtom som kan bero på cancer</a:t>
            </a:r>
          </a:p>
          <a:p>
            <a:pPr marL="442407" lvl="1" indent="-442407">
              <a:buFont typeface="Arial" panose="020B0604020202020204" pitchFamily="34" charset="0"/>
              <a:buChar char="•"/>
            </a:pPr>
            <a:r>
              <a:rPr lang="sv-SE" sz="2638" dirty="0"/>
              <a:t>Cancer utan känd primärtumör</a:t>
            </a:r>
          </a:p>
          <a:p>
            <a:pPr marL="442407" lvl="1" indent="-442407">
              <a:buFont typeface="Arial" panose="020B0604020202020204" pitchFamily="34" charset="0"/>
              <a:buChar char="•"/>
            </a:pPr>
            <a:r>
              <a:rPr lang="sv-SE" sz="2638" dirty="0"/>
              <a:t>Maligna lymfom (nedom nyckelben)</a:t>
            </a:r>
          </a:p>
        </p:txBody>
      </p:sp>
      <p:sp>
        <p:nvSpPr>
          <p:cNvPr id="12" name="textruta 11">
            <a:extLst>
              <a:ext uri="{FF2B5EF4-FFF2-40B4-BE49-F238E27FC236}">
                <a16:creationId xmlns:a16="http://schemas.microsoft.com/office/drawing/2014/main" id="{E0ED7C72-BA49-4C03-AA06-544C9DF3E1CD}"/>
              </a:ext>
            </a:extLst>
          </p:cNvPr>
          <p:cNvSpPr txBox="1"/>
          <p:nvPr/>
        </p:nvSpPr>
        <p:spPr>
          <a:xfrm>
            <a:off x="12644339" y="8751019"/>
            <a:ext cx="4867725" cy="1005788"/>
          </a:xfrm>
          <a:prstGeom prst="rect">
            <a:avLst/>
          </a:prstGeom>
          <a:noFill/>
          <a:ln w="38100">
            <a:noFill/>
          </a:ln>
        </p:spPr>
        <p:txBody>
          <a:bodyPr wrap="square" rtlCol="0">
            <a:spAutoFit/>
          </a:bodyPr>
          <a:lstStyle/>
          <a:p>
            <a:pPr indent="442407"/>
            <a:r>
              <a:rPr lang="sv-SE" sz="3298" b="1" dirty="0"/>
              <a:t>Hudkliniken</a:t>
            </a:r>
          </a:p>
          <a:p>
            <a:pPr marL="471202" indent="-471202">
              <a:buFont typeface="Arial" panose="020B0604020202020204" pitchFamily="34" charset="0"/>
              <a:buChar char="•"/>
            </a:pPr>
            <a:r>
              <a:rPr lang="sv-SE" sz="2638" dirty="0"/>
              <a:t>Malignt hudmelanom</a:t>
            </a:r>
            <a:endParaRPr lang="sv-SE" sz="2638" dirty="0">
              <a:latin typeface="Calibri"/>
              <a:ea typeface="ＭＳ Ｐゴシック" charset="0"/>
            </a:endParaRPr>
          </a:p>
        </p:txBody>
      </p:sp>
      <p:sp>
        <p:nvSpPr>
          <p:cNvPr id="15" name="textruta 14">
            <a:extLst>
              <a:ext uri="{FF2B5EF4-FFF2-40B4-BE49-F238E27FC236}">
                <a16:creationId xmlns:a16="http://schemas.microsoft.com/office/drawing/2014/main" id="{DF90E364-238D-49E4-99EA-2F0711707167}"/>
              </a:ext>
            </a:extLst>
          </p:cNvPr>
          <p:cNvSpPr txBox="1"/>
          <p:nvPr/>
        </p:nvSpPr>
        <p:spPr>
          <a:xfrm>
            <a:off x="12644338" y="9756807"/>
            <a:ext cx="4867725" cy="1005788"/>
          </a:xfrm>
          <a:prstGeom prst="rect">
            <a:avLst/>
          </a:prstGeom>
          <a:noFill/>
          <a:ln w="38100">
            <a:noFill/>
          </a:ln>
        </p:spPr>
        <p:txBody>
          <a:bodyPr wrap="square" rtlCol="0">
            <a:spAutoFit/>
          </a:bodyPr>
          <a:lstStyle/>
          <a:p>
            <a:pPr indent="442407"/>
            <a:r>
              <a:rPr lang="sv-SE" sz="3298" b="1" dirty="0"/>
              <a:t>Ortopedkliniken</a:t>
            </a:r>
          </a:p>
          <a:p>
            <a:pPr marL="471202" indent="-471202">
              <a:buFont typeface="Arial" panose="020B0604020202020204" pitchFamily="34" charset="0"/>
              <a:buChar char="•"/>
            </a:pPr>
            <a:r>
              <a:rPr lang="sv-SE" sz="2638" b="1" dirty="0"/>
              <a:t>Skelett</a:t>
            </a:r>
            <a:r>
              <a:rPr lang="sv-SE" sz="2638" dirty="0"/>
              <a:t>- och mjukdelssarkom</a:t>
            </a:r>
            <a:endParaRPr lang="sv-SE" sz="2638" b="1" dirty="0"/>
          </a:p>
        </p:txBody>
      </p:sp>
    </p:spTree>
    <p:extLst>
      <p:ext uri="{BB962C8B-B14F-4D97-AF65-F5344CB8AC3E}">
        <p14:creationId xmlns:p14="http://schemas.microsoft.com/office/powerpoint/2010/main" val="23367020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9D55A42C-F775-4728-9690-BDC76D06D452}"/>
              </a:ext>
            </a:extLst>
          </p:cNvPr>
          <p:cNvPicPr>
            <a:picLocks noChangeAspect="1"/>
          </p:cNvPicPr>
          <p:nvPr/>
        </p:nvPicPr>
        <p:blipFill>
          <a:blip r:embed="rId2"/>
          <a:stretch>
            <a:fillRect/>
          </a:stretch>
        </p:blipFill>
        <p:spPr>
          <a:xfrm>
            <a:off x="10404000" y="1117671"/>
            <a:ext cx="9000000" cy="9068010"/>
          </a:xfrm>
          <a:prstGeom prst="rect">
            <a:avLst/>
          </a:prstGeom>
          <a:noFill/>
        </p:spPr>
      </p:pic>
      <p:sp>
        <p:nvSpPr>
          <p:cNvPr id="12" name="Text Placeholder 3">
            <a:extLst>
              <a:ext uri="{FF2B5EF4-FFF2-40B4-BE49-F238E27FC236}">
                <a16:creationId xmlns:a16="http://schemas.microsoft.com/office/drawing/2014/main" id="{2A3DE7F3-15A9-312E-3745-2DCB60EA6621}"/>
              </a:ext>
            </a:extLst>
          </p:cNvPr>
          <p:cNvSpPr>
            <a:spLocks noGrp="1"/>
          </p:cNvSpPr>
          <p:nvPr>
            <p:ph type="body" sz="quarter" idx="13"/>
          </p:nvPr>
        </p:nvSpPr>
        <p:spPr>
          <a:xfrm>
            <a:off x="1243767" y="3408147"/>
            <a:ext cx="7828733" cy="5400000"/>
          </a:xfrm>
        </p:spPr>
        <p:txBody>
          <a:bodyPr>
            <a:normAutofit/>
          </a:bodyPr>
          <a:lstStyle/>
          <a:p>
            <a:pPr marL="0" indent="0" algn="ctr">
              <a:buNone/>
            </a:pPr>
            <a:endParaRPr lang="en-US" sz="6450" b="1" spc="-280" dirty="0">
              <a:solidFill>
                <a:schemeClr val="accent1"/>
              </a:solidFill>
              <a:latin typeface="+mj-lt"/>
              <a:ea typeface="+mj-ea"/>
              <a:cs typeface="+mj-cs"/>
            </a:endParaRPr>
          </a:p>
          <a:p>
            <a:pPr marL="0" indent="0" algn="ctr">
              <a:buNone/>
            </a:pPr>
            <a:endParaRPr lang="en-US" sz="6450" b="1" spc="-280" dirty="0">
              <a:solidFill>
                <a:schemeClr val="accent1"/>
              </a:solidFill>
              <a:latin typeface="+mj-lt"/>
              <a:ea typeface="+mj-ea"/>
              <a:cs typeface="+mj-cs"/>
            </a:endParaRPr>
          </a:p>
          <a:p>
            <a:pPr marL="0" indent="0" algn="ctr">
              <a:buNone/>
            </a:pPr>
            <a:r>
              <a:rPr lang="sv-SE" sz="9600" b="1" spc="-280" dirty="0">
                <a:solidFill>
                  <a:schemeClr val="accent1"/>
                </a:solidFill>
                <a:latin typeface="+mj-lt"/>
                <a:ea typeface="+mj-ea"/>
                <a:cs typeface="+mj-cs"/>
                <a:hlinkClick r:id="rId3"/>
              </a:rPr>
              <a:t>Säg inte cancer</a:t>
            </a:r>
            <a:endParaRPr lang="sv-SE" sz="9600" b="1" spc="-280" dirty="0">
              <a:solidFill>
                <a:schemeClr val="accent1"/>
              </a:solidFill>
              <a:latin typeface="+mj-lt"/>
              <a:ea typeface="+mj-ea"/>
              <a:cs typeface="+mj-cs"/>
            </a:endParaRPr>
          </a:p>
        </p:txBody>
      </p:sp>
      <p:sp>
        <p:nvSpPr>
          <p:cNvPr id="2" name="Rubrik 1">
            <a:extLst>
              <a:ext uri="{FF2B5EF4-FFF2-40B4-BE49-F238E27FC236}">
                <a16:creationId xmlns:a16="http://schemas.microsoft.com/office/drawing/2014/main" id="{9E853142-E9E5-4E1B-A992-66A67563DBCB}"/>
              </a:ext>
            </a:extLst>
          </p:cNvPr>
          <p:cNvSpPr>
            <a:spLocks noGrp="1"/>
          </p:cNvSpPr>
          <p:nvPr>
            <p:ph type="title"/>
          </p:nvPr>
        </p:nvSpPr>
        <p:spPr>
          <a:xfrm>
            <a:off x="1243767" y="1227047"/>
            <a:ext cx="7828734" cy="2043642"/>
          </a:xfrm>
        </p:spPr>
        <p:txBody>
          <a:bodyPr anchor="b">
            <a:normAutofit/>
          </a:bodyPr>
          <a:lstStyle/>
          <a:p>
            <a:r>
              <a:rPr lang="sv-SE" sz="6000">
                <a:hlinkClick r:id="rId4"/>
              </a:rPr>
              <a:t>Vi behöver undersöka dig för misstanke om cancer</a:t>
            </a:r>
            <a:endParaRPr lang="sv-SE" sz="6000"/>
          </a:p>
        </p:txBody>
      </p:sp>
      <p:pic>
        <p:nvPicPr>
          <p:cNvPr id="7" name="Bild 6" descr="Noter">
            <a:extLst>
              <a:ext uri="{FF2B5EF4-FFF2-40B4-BE49-F238E27FC236}">
                <a16:creationId xmlns:a16="http://schemas.microsoft.com/office/drawing/2014/main" id="{F207B90F-C25C-400F-9CA4-C635BA0B8FC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491210" y="4502547"/>
            <a:ext cx="914400" cy="914400"/>
          </a:xfrm>
          <a:prstGeom prst="rect">
            <a:avLst/>
          </a:prstGeom>
        </p:spPr>
      </p:pic>
      <p:pic>
        <p:nvPicPr>
          <p:cNvPr id="11" name="Bild 10" descr="Noter">
            <a:extLst>
              <a:ext uri="{FF2B5EF4-FFF2-40B4-BE49-F238E27FC236}">
                <a16:creationId xmlns:a16="http://schemas.microsoft.com/office/drawing/2014/main" id="{65169FA5-95D8-4B6F-ADAB-06A825753F4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26693" y="7382867"/>
            <a:ext cx="914400" cy="914400"/>
          </a:xfrm>
          <a:prstGeom prst="rect">
            <a:avLst/>
          </a:prstGeom>
        </p:spPr>
      </p:pic>
      <p:pic>
        <p:nvPicPr>
          <p:cNvPr id="13" name="Bild 12" descr="Noter">
            <a:extLst>
              <a:ext uri="{FF2B5EF4-FFF2-40B4-BE49-F238E27FC236}">
                <a16:creationId xmlns:a16="http://schemas.microsoft.com/office/drawing/2014/main" id="{D7FD9D60-2791-460A-9615-A1A807AA01D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864043" y="7094835"/>
            <a:ext cx="914400" cy="914400"/>
          </a:xfrm>
          <a:prstGeom prst="rect">
            <a:avLst/>
          </a:prstGeom>
        </p:spPr>
      </p:pic>
      <p:pic>
        <p:nvPicPr>
          <p:cNvPr id="14" name="Bild 13" descr="Noter">
            <a:extLst>
              <a:ext uri="{FF2B5EF4-FFF2-40B4-BE49-F238E27FC236}">
                <a16:creationId xmlns:a16="http://schemas.microsoft.com/office/drawing/2014/main" id="{68F84204-9F60-4833-AE56-8D21221D96F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075386" y="4421586"/>
            <a:ext cx="914400" cy="914400"/>
          </a:xfrm>
          <a:prstGeom prst="rect">
            <a:avLst/>
          </a:prstGeom>
        </p:spPr>
      </p:pic>
      <p:sp>
        <p:nvSpPr>
          <p:cNvPr id="8" name="textruta 7">
            <a:extLst>
              <a:ext uri="{FF2B5EF4-FFF2-40B4-BE49-F238E27FC236}">
                <a16:creationId xmlns:a16="http://schemas.microsoft.com/office/drawing/2014/main" id="{FD99F51D-BA88-49BC-A28E-0BC41CAD4B23}"/>
              </a:ext>
            </a:extLst>
          </p:cNvPr>
          <p:cNvSpPr txBox="1"/>
          <p:nvPr/>
        </p:nvSpPr>
        <p:spPr>
          <a:xfrm>
            <a:off x="6893281" y="6910169"/>
            <a:ext cx="2016224" cy="369332"/>
          </a:xfrm>
          <a:prstGeom prst="rect">
            <a:avLst/>
          </a:prstGeom>
          <a:noFill/>
        </p:spPr>
        <p:txBody>
          <a:bodyPr wrap="square" rtlCol="0">
            <a:spAutoFit/>
          </a:bodyPr>
          <a:lstStyle/>
          <a:p>
            <a:r>
              <a:rPr lang="sv-SE" dirty="0"/>
              <a:t>Henrik Widegren</a:t>
            </a:r>
          </a:p>
        </p:txBody>
      </p:sp>
    </p:spTree>
    <p:extLst>
      <p:ext uri="{BB962C8B-B14F-4D97-AF65-F5344CB8AC3E}">
        <p14:creationId xmlns:p14="http://schemas.microsoft.com/office/powerpoint/2010/main" val="2367165485"/>
      </p:ext>
    </p:extLst>
  </p:cSld>
  <p:clrMapOvr>
    <a:masterClrMapping/>
  </p:clrMapOvr>
</p:sld>
</file>

<file path=ppt/theme/theme1.xml><?xml version="1.0" encoding="utf-8"?>
<a:theme xmlns:a="http://schemas.openxmlformats.org/drawingml/2006/main" name="Region Västmanland Rosa">
  <a:themeElements>
    <a:clrScheme name="Region Västmanland Rosa">
      <a:dk1>
        <a:sysClr val="windowText" lastClr="000000"/>
      </a:dk1>
      <a:lt1>
        <a:sysClr val="window" lastClr="FFFFFF"/>
      </a:lt1>
      <a:dk2>
        <a:srgbClr val="7F7F7F"/>
      </a:dk2>
      <a:lt2>
        <a:srgbClr val="FFFFFF"/>
      </a:lt2>
      <a:accent1>
        <a:srgbClr val="670F3B"/>
      </a:accent1>
      <a:accent2>
        <a:srgbClr val="4B467D"/>
      </a:accent2>
      <a:accent3>
        <a:srgbClr val="339D94"/>
      </a:accent3>
      <a:accent4>
        <a:srgbClr val="3C82AF"/>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6CF4D34E-64D2-4E66-89DE-390B7421D4FE}" vid="{FDF77A3A-BEC1-4F5D-AAFF-C30092447A86}"/>
    </a:ext>
  </a:extLst>
</a:theme>
</file>

<file path=ppt/theme/theme2.xml><?xml version="1.0" encoding="utf-8"?>
<a:theme xmlns:a="http://schemas.openxmlformats.org/drawingml/2006/main" name="Region Västmanland Blå">
  <a:themeElements>
    <a:clrScheme name="Region Västmanland Blå">
      <a:dk1>
        <a:sysClr val="windowText" lastClr="000000"/>
      </a:dk1>
      <a:lt1>
        <a:sysClr val="window" lastClr="FFFFFF"/>
      </a:lt1>
      <a:dk2>
        <a:srgbClr val="7F7F7F"/>
      </a:dk2>
      <a:lt2>
        <a:srgbClr val="FFFFFF"/>
      </a:lt2>
      <a:accent1>
        <a:srgbClr val="3C82AF"/>
      </a:accent1>
      <a:accent2>
        <a:srgbClr val="4B467D"/>
      </a:accent2>
      <a:accent3>
        <a:srgbClr val="339D94"/>
      </a:accent3>
      <a:accent4>
        <a:srgbClr val="670F3B"/>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6CF4D34E-64D2-4E66-89DE-390B7421D4FE}" vid="{CE14F18F-32F8-40FB-8FED-61C1C9307226}"/>
    </a:ext>
  </a:extLst>
</a:theme>
</file>

<file path=ppt/theme/theme3.xml><?xml version="1.0" encoding="utf-8"?>
<a:theme xmlns:a="http://schemas.openxmlformats.org/drawingml/2006/main" name="Region Västmanland Grön">
  <a:themeElements>
    <a:clrScheme name="Region Västmanland Grön">
      <a:dk1>
        <a:sysClr val="windowText" lastClr="000000"/>
      </a:dk1>
      <a:lt1>
        <a:sysClr val="window" lastClr="FFFFFF"/>
      </a:lt1>
      <a:dk2>
        <a:srgbClr val="7F7F7F"/>
      </a:dk2>
      <a:lt2>
        <a:srgbClr val="FFFFFF"/>
      </a:lt2>
      <a:accent1>
        <a:srgbClr val="339D94"/>
      </a:accent1>
      <a:accent2>
        <a:srgbClr val="4B467D"/>
      </a:accent2>
      <a:accent3>
        <a:srgbClr val="670F3B"/>
      </a:accent3>
      <a:accent4>
        <a:srgbClr val="3C82AF"/>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6CF4D34E-64D2-4E66-89DE-390B7421D4FE}" vid="{3286C5D9-DE92-42C3-A4DC-CFCCD4C4CF69}"/>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gion Västmanland Grön">
    <a:dk1>
      <a:sysClr val="windowText" lastClr="000000"/>
    </a:dk1>
    <a:lt1>
      <a:sysClr val="window" lastClr="FFFFFF"/>
    </a:lt1>
    <a:dk2>
      <a:srgbClr val="7F7F7F"/>
    </a:dk2>
    <a:lt2>
      <a:srgbClr val="FFFFFF"/>
    </a:lt2>
    <a:accent1>
      <a:srgbClr val="339D94"/>
    </a:accent1>
    <a:accent2>
      <a:srgbClr val="4B467D"/>
    </a:accent2>
    <a:accent3>
      <a:srgbClr val="670F3B"/>
    </a:accent3>
    <a:accent4>
      <a:srgbClr val="3C82AF"/>
    </a:accent4>
    <a:accent5>
      <a:srgbClr val="F5AA3C"/>
    </a:accent5>
    <a:accent6>
      <a:srgbClr val="B2A39A"/>
    </a:accent6>
    <a:hlink>
      <a:srgbClr val="31599B"/>
    </a:hlink>
    <a:folHlink>
      <a:srgbClr val="7F7F7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01DFD5B49DF39E44833AD0D4F29574A8" ma:contentTypeVersion="7" ma:contentTypeDescription="Skapa ett nytt dokument." ma:contentTypeScope="" ma:versionID="0db85d6de6b603da5c02d6a6af4420f9">
  <xsd:schema xmlns:xsd="http://www.w3.org/2001/XMLSchema" xmlns:xs="http://www.w3.org/2001/XMLSchema" xmlns:p="http://schemas.microsoft.com/office/2006/metadata/properties" xmlns:ns1="http://schemas.microsoft.com/sharepoint/v3" xmlns:ns2="4eef37af-d196-4c77-8e83-69dd09245f3f" xmlns:ns3="24c22658-24ca-408a-8e20-e0a64f4d13bf" targetNamespace="http://schemas.microsoft.com/office/2006/metadata/properties" ma:root="true" ma:fieldsID="9d6b08a3420b617d070d102f63fcc43d" ns1:_="" ns2:_="" ns3:_="">
    <xsd:import namespace="http://schemas.microsoft.com/sharepoint/v3"/>
    <xsd:import namespace="4eef37af-d196-4c77-8e83-69dd09245f3f"/>
    <xsd:import namespace="24c22658-24ca-408a-8e20-e0a64f4d13bf"/>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malagt startdatum" ma:description="Schemalagt startdatum är en webbplatskolumn som skapas via publiceringsfunktionen. Den används för att ange datum och tid för när sidan ska visas för besökare på webbplatsen för första gången." ma:hidden="true" ma:internalName="PublishingStartDate">
      <xsd:simpleType>
        <xsd:restriction base="dms:Unknown"/>
      </xsd:simpleType>
    </xsd:element>
    <xsd:element name="PublishingExpirationDate" ma:index="9" nillable="true" ma:displayName="Schemalagt slutdatum" ma:description="Schemalagt slutdatum är en webbplatskolumn som skapas via publiceringsfunktionen. Den används för att ange datum och tid för när sidan inte längre ska visas för besökare på webbplatse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eef37af-d196-4c77-8e83-69dd09245f3f" elementFormDefault="qualified">
    <xsd:import namespace="http://schemas.microsoft.com/office/2006/documentManagement/types"/>
    <xsd:import namespace="http://schemas.microsoft.com/office/infopath/2007/PartnerControls"/>
    <xsd:element name="SharedWithUsers" ma:index="10" nillable="true" ma:displayName="Delat med"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description="" ma:internalName="SharedWithDetails" ma:readOnly="true">
      <xsd:simpleType>
        <xsd:restriction base="dms:Note">
          <xsd:maxLength value="255"/>
        </xsd:restriction>
      </xsd:simpleType>
    </xsd:element>
    <xsd:element name="LastSharedByUser" ma:index="12" nillable="true" ma:displayName="Senast delad per användare" ma:description="" ma:internalName="LastSharedByUser" ma:readOnly="true">
      <xsd:simpleType>
        <xsd:restriction base="dms:Note">
          <xsd:maxLength value="255"/>
        </xsd:restriction>
      </xsd:simpleType>
    </xsd:element>
    <xsd:element name="LastSharedByTime" ma:index="13" nillable="true" ma:displayName="Senast delad per tid"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4c22658-24ca-408a-8e20-e0a64f4d13bf" elementFormDefault="qualified">
    <xsd:import namespace="http://schemas.microsoft.com/office/2006/documentManagement/types"/>
    <xsd:import namespace="http://schemas.microsoft.com/office/infopath/2007/PartnerControls"/>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298639-A577-4F3F-91F2-8D6ABE55571D}">
  <ds:schemaRefs>
    <ds:schemaRef ds:uri="http://purl.org/dc/elements/1.1/"/>
    <ds:schemaRef ds:uri="http://schemas.microsoft.com/office/2006/documentManagement/types"/>
    <ds:schemaRef ds:uri="http://schemas.microsoft.com/office/infopath/2007/PartnerControls"/>
    <ds:schemaRef ds:uri="http://schemas.microsoft.com/sharepoint/v3"/>
    <ds:schemaRef ds:uri="http://purl.org/dc/terms/"/>
    <ds:schemaRef ds:uri="24c22658-24ca-408a-8e20-e0a64f4d13bf"/>
    <ds:schemaRef ds:uri="http://purl.org/dc/dcmitype/"/>
    <ds:schemaRef ds:uri="http://schemas.openxmlformats.org/package/2006/metadata/core-properties"/>
    <ds:schemaRef ds:uri="4eef37af-d196-4c77-8e83-69dd09245f3f"/>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DC46FD9-B4F7-47A4-B7F9-2EAEA2D2F6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ef37af-d196-4c77-8e83-69dd09245f3f"/>
    <ds:schemaRef ds:uri="24c22658-24ca-408a-8e20-e0a64f4d13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041836F-050D-448E-A7B6-564A2A1A1F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Region_Västmanland</Template>
  <TotalTime>1771</TotalTime>
  <Words>649</Words>
  <Application>Microsoft Office PowerPoint</Application>
  <PresentationFormat>Anpassad</PresentationFormat>
  <Paragraphs>134</Paragraphs>
  <Slides>15</Slides>
  <Notes>5</Notes>
  <HiddenSlides>0</HiddenSlides>
  <MMClips>0</MMClips>
  <ScaleCrop>false</ScaleCrop>
  <HeadingPairs>
    <vt:vector size="6" baseType="variant">
      <vt:variant>
        <vt:lpstr>Använt teckensnitt</vt:lpstr>
      </vt:variant>
      <vt:variant>
        <vt:i4>5</vt:i4>
      </vt:variant>
      <vt:variant>
        <vt:lpstr>Tema</vt:lpstr>
      </vt:variant>
      <vt:variant>
        <vt:i4>3</vt:i4>
      </vt:variant>
      <vt:variant>
        <vt:lpstr>Bildrubriker</vt:lpstr>
      </vt:variant>
      <vt:variant>
        <vt:i4>15</vt:i4>
      </vt:variant>
    </vt:vector>
  </HeadingPairs>
  <TitlesOfParts>
    <vt:vector size="23" baseType="lpstr">
      <vt:lpstr>Arial</vt:lpstr>
      <vt:lpstr>Calibri</vt:lpstr>
      <vt:lpstr>Calibri Light</vt:lpstr>
      <vt:lpstr>Symbol</vt:lpstr>
      <vt:lpstr>Wingdings</vt:lpstr>
      <vt:lpstr>Region Västmanland Rosa</vt:lpstr>
      <vt:lpstr>Region Västmanland Blå</vt:lpstr>
      <vt:lpstr>Region Västmanland Grön</vt:lpstr>
      <vt:lpstr>Rollen som cancersamordnare i Region Västmanland</vt:lpstr>
      <vt:lpstr>RCC Samverkan (Sverige)  Samverkansgruppen RCC Mellansverige (Sjukvårdsregionen)  Styrgrupp Region Västmanland (Västmanland)  LPO-cancersjukdomar (Cancerråd)  Patient-och närstående råd     Cancersamordnare</vt:lpstr>
      <vt:lpstr>Region Västmanland arbetar enligt den nationella cancerstrategin med att förbättra vården för patienter och närstående som drabbats av cancer.  Arbetet samordnas genom Regionalt Cancercentrum (RCC) mellansverige och Region Västmanlands Cancerråd, LPO.  Rådet är multiprofessionellt sammansatt. Ordförande i det lokala cancerrådet är medlem i RCC:s styrgrupp. Som stöd i det operativa arbetet i cancerrådet finns cancersamordnare.</vt:lpstr>
      <vt:lpstr>Cancerrådets uppdrag är att arbeta i enlighet med åtta utvecklingsområden som är prioriterade av RCC och återfinns i Cancerplanen 2022-2024</vt:lpstr>
      <vt:lpstr>SVF-Standardiserade vårdförlopp</vt:lpstr>
      <vt:lpstr> MÅL för SVF</vt:lpstr>
      <vt:lpstr>SVF-Standardiserat vårdförlopp</vt:lpstr>
      <vt:lpstr>PowerPoint-presentation</vt:lpstr>
      <vt:lpstr>Vi behöver undersöka dig för misstanke om cancer</vt:lpstr>
      <vt:lpstr>Kontaktsjuksköterska</vt:lpstr>
      <vt:lpstr>Min vårdplan </vt:lpstr>
      <vt:lpstr>Min vårdplan på 1177.se</vt:lpstr>
      <vt:lpstr>PREM-enkäter  Standardiserade vårdförlopp inom cancer</vt:lpstr>
      <vt:lpstr>Frågor?</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Karin Rolfsdotter Dahlberg</dc:creator>
  <cp:lastModifiedBy>Willy Hermansson</cp:lastModifiedBy>
  <cp:revision>76</cp:revision>
  <cp:lastPrinted>2022-02-23T11:53:49Z</cp:lastPrinted>
  <dcterms:created xsi:type="dcterms:W3CDTF">2022-02-21T10:09:03Z</dcterms:created>
  <dcterms:modified xsi:type="dcterms:W3CDTF">2022-03-19T08:37:15Z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2019-05-20T00:00:00Z</vt:filetime>
  </property>
  <property fmtid="{D5CDD505-2E9C-101B-9397-08002B2CF9AE}" pid="3" name="Creator">
    <vt:lpwstr>Adobe InDesign 14.0 (Macintosh)</vt:lpwstr>
  </property>
  <property fmtid="{D5CDD505-2E9C-101B-9397-08002B2CF9AE}" pid="4" name="LastSaved">
    <vt:filetime>2019-05-29T00:00:00Z</vt:filetime>
  </property>
  <property fmtid="{D5CDD505-2E9C-101B-9397-08002B2CF9AE}" pid="5" name="ContentTypeId">
    <vt:lpwstr>0x01010001DFD5B49DF39E44833AD0D4F29574A8</vt:lpwstr>
  </property>
</Properties>
</file>